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5"/>
  </p:sldMasterIdLst>
  <p:notesMasterIdLst>
    <p:notesMasterId r:id="rId26"/>
  </p:notesMasterIdLst>
  <p:sldIdLst>
    <p:sldId id="256" r:id="rId6"/>
    <p:sldId id="260" r:id="rId7"/>
    <p:sldId id="257" r:id="rId8"/>
    <p:sldId id="1663" r:id="rId9"/>
    <p:sldId id="1670" r:id="rId10"/>
    <p:sldId id="1617" r:id="rId11"/>
    <p:sldId id="1664" r:id="rId12"/>
    <p:sldId id="1634" r:id="rId13"/>
    <p:sldId id="1669" r:id="rId14"/>
    <p:sldId id="1671" r:id="rId15"/>
    <p:sldId id="1672" r:id="rId16"/>
    <p:sldId id="1673" r:id="rId17"/>
    <p:sldId id="1667" r:id="rId18"/>
    <p:sldId id="1668" r:id="rId19"/>
    <p:sldId id="1677" r:id="rId20"/>
    <p:sldId id="1678" r:id="rId21"/>
    <p:sldId id="1676" r:id="rId22"/>
    <p:sldId id="1665" r:id="rId23"/>
    <p:sldId id="1666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13" userDrawn="1">
          <p15:clr>
            <a:srgbClr val="A4A3A4"/>
          </p15:clr>
        </p15:guide>
        <p15:guide id="4" orient="horz" pos="144" userDrawn="1">
          <p15:clr>
            <a:srgbClr val="A4A3A4"/>
          </p15:clr>
        </p15:guide>
        <p15:guide id="5" orient="horz" pos="48" userDrawn="1">
          <p15:clr>
            <a:srgbClr val="A4A3A4"/>
          </p15:clr>
        </p15:guide>
        <p15:guide id="6" pos="7608" userDrawn="1">
          <p15:clr>
            <a:srgbClr val="A4A3A4"/>
          </p15:clr>
        </p15:guide>
        <p15:guide id="7" orient="horz" pos="1248" userDrawn="1">
          <p15:clr>
            <a:srgbClr val="A4A3A4"/>
          </p15:clr>
        </p15:guide>
        <p15:guide id="8" orient="horz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DA10D-1649-4962-A9AA-BACFECF2AA74}" v="25" dt="2023-01-11T10:00:34.312"/>
    <p1510:client id="{CCD41466-433E-4BE4-8B9C-78E3CF66474C}" v="92" dt="2023-01-11T17:32:27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19" autoAdjust="0"/>
    <p:restoredTop sz="93126" autoAdjust="0"/>
  </p:normalViewPr>
  <p:slideViewPr>
    <p:cSldViewPr snapToGrid="0" showGuides="1">
      <p:cViewPr varScale="1">
        <p:scale>
          <a:sx n="66" d="100"/>
          <a:sy n="66" d="100"/>
        </p:scale>
        <p:origin x="176" y="32"/>
      </p:cViewPr>
      <p:guideLst>
        <p:guide orient="horz" pos="2364"/>
        <p:guide pos="3840"/>
        <p:guide pos="513"/>
        <p:guide orient="horz" pos="144"/>
        <p:guide orient="horz" pos="48"/>
        <p:guide pos="7608"/>
        <p:guide orient="horz" pos="1248"/>
        <p:guide orient="horz" pos="17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artens" userId="35ccf0d4-9e71-4d15-bebb-7c78661c64b3" providerId="ADAL" clId="{CCD41466-433E-4BE4-8B9C-78E3CF66474C}"/>
    <pc:docChg chg="undo custSel addSld delSld modSld sldOrd">
      <pc:chgData name="Thomas Martens" userId="35ccf0d4-9e71-4d15-bebb-7c78661c64b3" providerId="ADAL" clId="{CCD41466-433E-4BE4-8B9C-78E3CF66474C}" dt="2023-01-11T17:32:27.173" v="922" actId="20577"/>
      <pc:docMkLst>
        <pc:docMk/>
      </pc:docMkLst>
      <pc:sldChg chg="modSp mod">
        <pc:chgData name="Thomas Martens" userId="35ccf0d4-9e71-4d15-bebb-7c78661c64b3" providerId="ADAL" clId="{CCD41466-433E-4BE4-8B9C-78E3CF66474C}" dt="2023-01-11T05:22:31.864" v="3" actId="20577"/>
        <pc:sldMkLst>
          <pc:docMk/>
          <pc:sldMk cId="3211801971" sldId="256"/>
        </pc:sldMkLst>
        <pc:spChg chg="mod">
          <ac:chgData name="Thomas Martens" userId="35ccf0d4-9e71-4d15-bebb-7c78661c64b3" providerId="ADAL" clId="{CCD41466-433E-4BE4-8B9C-78E3CF66474C}" dt="2023-01-11T05:22:31.864" v="3" actId="20577"/>
          <ac:spMkLst>
            <pc:docMk/>
            <pc:sldMk cId="3211801971" sldId="256"/>
            <ac:spMk id="2" creationId="{00000000-0000-0000-0000-000000000000}"/>
          </ac:spMkLst>
        </pc:spChg>
      </pc:sldChg>
      <pc:sldChg chg="modSp mod">
        <pc:chgData name="Thomas Martens" userId="35ccf0d4-9e71-4d15-bebb-7c78661c64b3" providerId="ADAL" clId="{CCD41466-433E-4BE4-8B9C-78E3CF66474C}" dt="2023-01-11T05:35:51.028" v="102" actId="20577"/>
        <pc:sldMkLst>
          <pc:docMk/>
          <pc:sldMk cId="3964307686" sldId="260"/>
        </pc:sldMkLst>
        <pc:spChg chg="mod">
          <ac:chgData name="Thomas Martens" userId="35ccf0d4-9e71-4d15-bebb-7c78661c64b3" providerId="ADAL" clId="{CCD41466-433E-4BE4-8B9C-78E3CF66474C}" dt="2023-01-11T05:35:51.028" v="102" actId="20577"/>
          <ac:spMkLst>
            <pc:docMk/>
            <pc:sldMk cId="3964307686" sldId="260"/>
            <ac:spMk id="3" creationId="{8F420B1D-3A42-4DE0-89A0-316C77F04CDC}"/>
          </ac:spMkLst>
        </pc:spChg>
      </pc:sldChg>
      <pc:sldChg chg="ord">
        <pc:chgData name="Thomas Martens" userId="35ccf0d4-9e71-4d15-bebb-7c78661c64b3" providerId="ADAL" clId="{CCD41466-433E-4BE4-8B9C-78E3CF66474C}" dt="2023-01-11T07:47:40.737" v="341"/>
        <pc:sldMkLst>
          <pc:docMk/>
          <pc:sldMk cId="2052729832" sldId="1614"/>
        </pc:sldMkLst>
      </pc:sldChg>
      <pc:sldChg chg="addSp delSp modSp mod">
        <pc:chgData name="Thomas Martens" userId="35ccf0d4-9e71-4d15-bebb-7c78661c64b3" providerId="ADAL" clId="{CCD41466-433E-4BE4-8B9C-78E3CF66474C}" dt="2023-01-11T05:37:21.409" v="132" actId="20577"/>
        <pc:sldMkLst>
          <pc:docMk/>
          <pc:sldMk cId="3837596482" sldId="1617"/>
        </pc:sldMkLst>
        <pc:spChg chg="del mod ord">
          <ac:chgData name="Thomas Martens" userId="35ccf0d4-9e71-4d15-bebb-7c78661c64b3" providerId="ADAL" clId="{CCD41466-433E-4BE4-8B9C-78E3CF66474C}" dt="2023-01-11T05:37:06.376" v="117" actId="478"/>
          <ac:spMkLst>
            <pc:docMk/>
            <pc:sldMk cId="3837596482" sldId="1617"/>
            <ac:spMk id="2" creationId="{68E37BA9-BA6A-44FA-90C9-AE43F8622A00}"/>
          </ac:spMkLst>
        </pc:spChg>
        <pc:spChg chg="add del mod">
          <ac:chgData name="Thomas Martens" userId="35ccf0d4-9e71-4d15-bebb-7c78661c64b3" providerId="ADAL" clId="{CCD41466-433E-4BE4-8B9C-78E3CF66474C}" dt="2023-01-11T05:37:10.551" v="118" actId="478"/>
          <ac:spMkLst>
            <pc:docMk/>
            <pc:sldMk cId="3837596482" sldId="1617"/>
            <ac:spMk id="6" creationId="{135FEA3B-2264-E4F9-1B4D-E0BB25164D23}"/>
          </ac:spMkLst>
        </pc:spChg>
        <pc:spChg chg="add mod">
          <ac:chgData name="Thomas Martens" userId="35ccf0d4-9e71-4d15-bebb-7c78661c64b3" providerId="ADAL" clId="{CCD41466-433E-4BE4-8B9C-78E3CF66474C}" dt="2023-01-11T05:37:21.409" v="132" actId="20577"/>
          <ac:spMkLst>
            <pc:docMk/>
            <pc:sldMk cId="3837596482" sldId="1617"/>
            <ac:spMk id="7" creationId="{34757ED1-E019-0FF3-D899-1DDF6900B7C4}"/>
          </ac:spMkLst>
        </pc:spChg>
        <pc:spChg chg="del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10" creationId="{5D5E0904-721C-4D68-9EB8-1C9752E329A7}"/>
          </ac:spMkLst>
        </pc:spChg>
        <pc:spChg chg="del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12" creationId="{7466C88B-B170-4C69-85D3-FD6AD975F9A0}"/>
          </ac:spMkLst>
        </pc:spChg>
        <pc:spChg chg="del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14" creationId="{080FE256-DF37-4639-8CB7-2E2F1897AD0F}"/>
          </ac:spMkLst>
        </pc:spChg>
        <pc:spChg chg="del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16" creationId="{FDD1039A-772C-4213-A092-0D8A9EF4ACAB}"/>
          </ac:spMkLst>
        </pc:spChg>
        <pc:spChg chg="del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18" creationId="{0B39728D-66CA-4175-956D-FE26F3225678}"/>
          </ac:spMkLst>
        </pc:spChg>
        <pc:spChg chg="add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23" creationId="{5D5E0904-721C-4D68-9EB8-1C9752E329A7}"/>
          </ac:spMkLst>
        </pc:spChg>
        <pc:spChg chg="add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25" creationId="{7466C88B-B170-4C69-85D3-FD6AD975F9A0}"/>
          </ac:spMkLst>
        </pc:spChg>
        <pc:spChg chg="add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27" creationId="{080FE256-DF37-4639-8CB7-2E2F1897AD0F}"/>
          </ac:spMkLst>
        </pc:spChg>
        <pc:spChg chg="add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29" creationId="{FDD1039A-772C-4213-A092-0D8A9EF4ACAB}"/>
          </ac:spMkLst>
        </pc:spChg>
        <pc:spChg chg="add">
          <ac:chgData name="Thomas Martens" userId="35ccf0d4-9e71-4d15-bebb-7c78661c64b3" providerId="ADAL" clId="{CCD41466-433E-4BE4-8B9C-78E3CF66474C}" dt="2023-01-11T05:34:50.672" v="85" actId="26606"/>
          <ac:spMkLst>
            <pc:docMk/>
            <pc:sldMk cId="3837596482" sldId="1617"/>
            <ac:spMk id="31" creationId="{0B39728D-66CA-4175-956D-FE26F3225678}"/>
          </ac:spMkLst>
        </pc:spChg>
        <pc:picChg chg="add mod ord">
          <ac:chgData name="Thomas Martens" userId="35ccf0d4-9e71-4d15-bebb-7c78661c64b3" providerId="ADAL" clId="{CCD41466-433E-4BE4-8B9C-78E3CF66474C}" dt="2023-01-11T05:34:50.672" v="85" actId="26606"/>
          <ac:picMkLst>
            <pc:docMk/>
            <pc:sldMk cId="3837596482" sldId="1617"/>
            <ac:picMk id="4" creationId="{3DCD05E3-6400-8D33-C79E-6C8027216A8A}"/>
          </ac:picMkLst>
        </pc:picChg>
        <pc:picChg chg="del">
          <ac:chgData name="Thomas Martens" userId="35ccf0d4-9e71-4d15-bebb-7c78661c64b3" providerId="ADAL" clId="{CCD41466-433E-4BE4-8B9C-78E3CF66474C}" dt="2023-01-11T05:25:22.910" v="32" actId="478"/>
          <ac:picMkLst>
            <pc:docMk/>
            <pc:sldMk cId="3837596482" sldId="1617"/>
            <ac:picMk id="11" creationId="{AC15798D-E76C-448E-A082-968B37627036}"/>
          </ac:picMkLst>
        </pc:picChg>
      </pc:sldChg>
      <pc:sldChg chg="addSp delSp modSp mod delAnim">
        <pc:chgData name="Thomas Martens" userId="35ccf0d4-9e71-4d15-bebb-7c78661c64b3" providerId="ADAL" clId="{CCD41466-433E-4BE4-8B9C-78E3CF66474C}" dt="2023-01-11T07:49:20.699" v="387" actId="20577"/>
        <pc:sldMkLst>
          <pc:docMk/>
          <pc:sldMk cId="3471669073" sldId="1634"/>
        </pc:sldMkLst>
        <pc:spChg chg="mod">
          <ac:chgData name="Thomas Martens" userId="35ccf0d4-9e71-4d15-bebb-7c78661c64b3" providerId="ADAL" clId="{CCD41466-433E-4BE4-8B9C-78E3CF66474C}" dt="2023-01-11T07:49:20.699" v="387" actId="20577"/>
          <ac:spMkLst>
            <pc:docMk/>
            <pc:sldMk cId="3471669073" sldId="1634"/>
            <ac:spMk id="2" creationId="{68E37BA9-BA6A-44FA-90C9-AE43F8622A00}"/>
          </ac:spMkLst>
        </pc:spChg>
        <pc:spChg chg="del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10" creationId="{5D5E0904-721C-4D68-9EB8-1C9752E329A7}"/>
          </ac:spMkLst>
        </pc:spChg>
        <pc:spChg chg="del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12" creationId="{7466C88B-B170-4C69-85D3-FD6AD975F9A0}"/>
          </ac:spMkLst>
        </pc:spChg>
        <pc:spChg chg="del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14" creationId="{080FE256-DF37-4639-8CB7-2E2F1897AD0F}"/>
          </ac:spMkLst>
        </pc:spChg>
        <pc:spChg chg="del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16" creationId="{FDD1039A-772C-4213-A092-0D8A9EF4ACAB}"/>
          </ac:spMkLst>
        </pc:spChg>
        <pc:spChg chg="del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18" creationId="{0B39728D-66CA-4175-956D-FE26F3225678}"/>
          </ac:spMkLst>
        </pc:spChg>
        <pc:spChg chg="add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25" creationId="{5D5E0904-721C-4D68-9EB8-1C9752E329A7}"/>
          </ac:spMkLst>
        </pc:spChg>
        <pc:spChg chg="add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27" creationId="{7466C88B-B170-4C69-85D3-FD6AD975F9A0}"/>
          </ac:spMkLst>
        </pc:spChg>
        <pc:spChg chg="add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29" creationId="{080FE256-DF37-4639-8CB7-2E2F1897AD0F}"/>
          </ac:spMkLst>
        </pc:spChg>
        <pc:spChg chg="add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31" creationId="{FDD1039A-772C-4213-A092-0D8A9EF4ACAB}"/>
          </ac:spMkLst>
        </pc:spChg>
        <pc:spChg chg="add">
          <ac:chgData name="Thomas Martens" userId="35ccf0d4-9e71-4d15-bebb-7c78661c64b3" providerId="ADAL" clId="{CCD41466-433E-4BE4-8B9C-78E3CF66474C}" dt="2023-01-11T07:48:45.428" v="345" actId="26606"/>
          <ac:spMkLst>
            <pc:docMk/>
            <pc:sldMk cId="3471669073" sldId="1634"/>
            <ac:spMk id="33" creationId="{0B39728D-66CA-4175-956D-FE26F3225678}"/>
          </ac:spMkLst>
        </pc:spChg>
        <pc:picChg chg="del">
          <ac:chgData name="Thomas Martens" userId="35ccf0d4-9e71-4d15-bebb-7c78661c64b3" providerId="ADAL" clId="{CCD41466-433E-4BE4-8B9C-78E3CF66474C}" dt="2023-01-11T07:43:49.156" v="279" actId="478"/>
          <ac:picMkLst>
            <pc:docMk/>
            <pc:sldMk cId="3471669073" sldId="1634"/>
            <ac:picMk id="9" creationId="{C1DD90E6-E94F-4E44-8DA6-F4A6AF3168DF}"/>
          </ac:picMkLst>
        </pc:picChg>
        <pc:picChg chg="add">
          <ac:chgData name="Thomas Martens" userId="35ccf0d4-9e71-4d15-bebb-7c78661c64b3" providerId="ADAL" clId="{CCD41466-433E-4BE4-8B9C-78E3CF66474C}" dt="2023-01-11T07:48:45.428" v="345" actId="26606"/>
          <ac:picMkLst>
            <pc:docMk/>
            <pc:sldMk cId="3471669073" sldId="1634"/>
            <ac:picMk id="22" creationId="{725ED3DB-4DEF-A5CC-0CD1-B4EF2AD8CC99}"/>
          </ac:picMkLst>
        </pc:picChg>
      </pc:sldChg>
      <pc:sldChg chg="addSp delSp modSp mod ord">
        <pc:chgData name="Thomas Martens" userId="35ccf0d4-9e71-4d15-bebb-7c78661c64b3" providerId="ADAL" clId="{CCD41466-433E-4BE4-8B9C-78E3CF66474C}" dt="2023-01-11T05:48:24.259" v="169" actId="14100"/>
        <pc:sldMkLst>
          <pc:docMk/>
          <pc:sldMk cId="2116840712" sldId="1635"/>
        </pc:sldMkLst>
        <pc:spChg chg="mod">
          <ac:chgData name="Thomas Martens" userId="35ccf0d4-9e71-4d15-bebb-7c78661c64b3" providerId="ADAL" clId="{CCD41466-433E-4BE4-8B9C-78E3CF66474C}" dt="2023-01-11T05:40:26.721" v="158" actId="20577"/>
          <ac:spMkLst>
            <pc:docMk/>
            <pc:sldMk cId="2116840712" sldId="1635"/>
            <ac:spMk id="2" creationId="{1770AB31-B1D1-4382-A784-C684068456CE}"/>
          </ac:spMkLst>
        </pc:spChg>
        <pc:spChg chg="add del mod">
          <ac:chgData name="Thomas Martens" userId="35ccf0d4-9e71-4d15-bebb-7c78661c64b3" providerId="ADAL" clId="{CCD41466-433E-4BE4-8B9C-78E3CF66474C}" dt="2023-01-11T05:45:44.069" v="163" actId="478"/>
          <ac:spMkLst>
            <pc:docMk/>
            <pc:sldMk cId="2116840712" sldId="1635"/>
            <ac:spMk id="3" creationId="{612038FE-BF2F-2238-CD61-C72353587B65}"/>
          </ac:spMkLst>
        </pc:spChg>
        <pc:spChg chg="del">
          <ac:chgData name="Thomas Martens" userId="35ccf0d4-9e71-4d15-bebb-7c78661c64b3" providerId="ADAL" clId="{CCD41466-433E-4BE4-8B9C-78E3CF66474C}" dt="2023-01-11T05:45:39.973" v="161" actId="478"/>
          <ac:spMkLst>
            <pc:docMk/>
            <pc:sldMk cId="2116840712" sldId="1635"/>
            <ac:spMk id="5" creationId="{6E9CB550-8CAD-4C61-8C99-9F548F634F50}"/>
          </ac:spMkLst>
        </pc:spChg>
        <pc:spChg chg="mod">
          <ac:chgData name="Thomas Martens" userId="35ccf0d4-9e71-4d15-bebb-7c78661c64b3" providerId="ADAL" clId="{CCD41466-433E-4BE4-8B9C-78E3CF66474C}" dt="2023-01-11T05:48:24.259" v="169" actId="14100"/>
          <ac:spMkLst>
            <pc:docMk/>
            <pc:sldMk cId="2116840712" sldId="1635"/>
            <ac:spMk id="9" creationId="{6876C02C-2D33-41B0-B459-B78C2AC1D581}"/>
          </ac:spMkLst>
        </pc:spChg>
        <pc:picChg chg="add mod">
          <ac:chgData name="Thomas Martens" userId="35ccf0d4-9e71-4d15-bebb-7c78661c64b3" providerId="ADAL" clId="{CCD41466-433E-4BE4-8B9C-78E3CF66474C}" dt="2023-01-11T05:47:11.389" v="167" actId="1076"/>
          <ac:picMkLst>
            <pc:docMk/>
            <pc:sldMk cId="2116840712" sldId="1635"/>
            <ac:picMk id="6" creationId="{830234B7-46F2-2316-7707-1C5CE0BC475B}"/>
          </ac:picMkLst>
        </pc:picChg>
      </pc:sldChg>
      <pc:sldChg chg="addSp delSp modSp add mod ord addAnim delAnim">
        <pc:chgData name="Thomas Martens" userId="35ccf0d4-9e71-4d15-bebb-7c78661c64b3" providerId="ADAL" clId="{CCD41466-433E-4BE4-8B9C-78E3CF66474C}" dt="2023-01-11T05:36:47.206" v="116" actId="255"/>
        <pc:sldMkLst>
          <pc:docMk/>
          <pc:sldMk cId="2914077123" sldId="1663"/>
        </pc:sldMkLst>
        <pc:spChg chg="mod">
          <ac:chgData name="Thomas Martens" userId="35ccf0d4-9e71-4d15-bebb-7c78661c64b3" providerId="ADAL" clId="{CCD41466-433E-4BE4-8B9C-78E3CF66474C}" dt="2023-01-11T05:36:47.206" v="116" actId="255"/>
          <ac:spMkLst>
            <pc:docMk/>
            <pc:sldMk cId="2914077123" sldId="1663"/>
            <ac:spMk id="2" creationId="{68E37BA9-BA6A-44FA-90C9-AE43F8622A00}"/>
          </ac:spMkLst>
        </pc:spChg>
        <pc:spChg chg="add del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10" creationId="{5D5E0904-721C-4D68-9EB8-1C9752E329A7}"/>
          </ac:spMkLst>
        </pc:spChg>
        <pc:spChg chg="add del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12" creationId="{7466C88B-B170-4C69-85D3-FD6AD975F9A0}"/>
          </ac:spMkLst>
        </pc:spChg>
        <pc:spChg chg="add del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14" creationId="{080FE256-DF37-4639-8CB7-2E2F1897AD0F}"/>
          </ac:spMkLst>
        </pc:spChg>
        <pc:spChg chg="add del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16" creationId="{FDD1039A-772C-4213-A092-0D8A9EF4ACAB}"/>
          </ac:spMkLst>
        </pc:spChg>
        <pc:spChg chg="add del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18" creationId="{0B39728D-66CA-4175-956D-FE26F3225678}"/>
          </ac:spMkLst>
        </pc:spChg>
        <pc:spChg chg="add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23" creationId="{5D5E0904-721C-4D68-9EB8-1C9752E329A7}"/>
          </ac:spMkLst>
        </pc:spChg>
        <pc:spChg chg="add del">
          <ac:chgData name="Thomas Martens" userId="35ccf0d4-9e71-4d15-bebb-7c78661c64b3" providerId="ADAL" clId="{CCD41466-433E-4BE4-8B9C-78E3CF66474C}" dt="2023-01-11T05:32:52.722" v="81" actId="26606"/>
          <ac:spMkLst>
            <pc:docMk/>
            <pc:sldMk cId="2914077123" sldId="1663"/>
            <ac:spMk id="24" creationId="{C75470D1-A9BC-450A-94B8-E09E222C0CFB}"/>
          </ac:spMkLst>
        </pc:spChg>
        <pc:spChg chg="add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25" creationId="{7466C88B-B170-4C69-85D3-FD6AD975F9A0}"/>
          </ac:spMkLst>
        </pc:spChg>
        <pc:spChg chg="add del">
          <ac:chgData name="Thomas Martens" userId="35ccf0d4-9e71-4d15-bebb-7c78661c64b3" providerId="ADAL" clId="{CCD41466-433E-4BE4-8B9C-78E3CF66474C}" dt="2023-01-11T05:32:52.722" v="81" actId="26606"/>
          <ac:spMkLst>
            <pc:docMk/>
            <pc:sldMk cId="2914077123" sldId="1663"/>
            <ac:spMk id="26" creationId="{75A96C91-B815-4865-AB6A-3D1D734B367B}"/>
          </ac:spMkLst>
        </pc:spChg>
        <pc:spChg chg="add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27" creationId="{080FE256-DF37-4639-8CB7-2E2F1897AD0F}"/>
          </ac:spMkLst>
        </pc:spChg>
        <pc:spChg chg="add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29" creationId="{FDD1039A-772C-4213-A092-0D8A9EF4ACAB}"/>
          </ac:spMkLst>
        </pc:spChg>
        <pc:spChg chg="add">
          <ac:chgData name="Thomas Martens" userId="35ccf0d4-9e71-4d15-bebb-7c78661c64b3" providerId="ADAL" clId="{CCD41466-433E-4BE4-8B9C-78E3CF66474C}" dt="2023-01-11T05:34:37.831" v="84" actId="26606"/>
          <ac:spMkLst>
            <pc:docMk/>
            <pc:sldMk cId="2914077123" sldId="1663"/>
            <ac:spMk id="31" creationId="{0B39728D-66CA-4175-956D-FE26F3225678}"/>
          </ac:spMkLst>
        </pc:spChg>
        <pc:picChg chg="del">
          <ac:chgData name="Thomas Martens" userId="35ccf0d4-9e71-4d15-bebb-7c78661c64b3" providerId="ADAL" clId="{CCD41466-433E-4BE4-8B9C-78E3CF66474C}" dt="2023-01-11T05:32:30.810" v="78" actId="478"/>
          <ac:picMkLst>
            <pc:docMk/>
            <pc:sldMk cId="2914077123" sldId="1663"/>
            <ac:picMk id="4" creationId="{3DCD05E3-6400-8D33-C79E-6C8027216A8A}"/>
          </ac:picMkLst>
        </pc:picChg>
        <pc:picChg chg="add mod">
          <ac:chgData name="Thomas Martens" userId="35ccf0d4-9e71-4d15-bebb-7c78661c64b3" providerId="ADAL" clId="{CCD41466-433E-4BE4-8B9C-78E3CF66474C}" dt="2023-01-11T05:34:37.831" v="84" actId="26606"/>
          <ac:picMkLst>
            <pc:docMk/>
            <pc:sldMk cId="2914077123" sldId="1663"/>
            <ac:picMk id="5" creationId="{E6FEA252-DE84-721B-46BD-B7D898507943}"/>
          </ac:picMkLst>
        </pc:picChg>
        <pc:picChg chg="add del">
          <ac:chgData name="Thomas Martens" userId="35ccf0d4-9e71-4d15-bebb-7c78661c64b3" providerId="ADAL" clId="{CCD41466-433E-4BE4-8B9C-78E3CF66474C}" dt="2023-01-11T05:32:52.722" v="81" actId="26606"/>
          <ac:picMkLst>
            <pc:docMk/>
            <pc:sldMk cId="2914077123" sldId="1663"/>
            <ac:picMk id="20" creationId="{A1851B0D-5DC3-5E02-B236-D434149A9765}"/>
          </ac:picMkLst>
        </pc:picChg>
      </pc:sldChg>
      <pc:sldChg chg="addSp delSp modSp add mod ord">
        <pc:chgData name="Thomas Martens" userId="35ccf0d4-9e71-4d15-bebb-7c78661c64b3" providerId="ADAL" clId="{CCD41466-433E-4BE4-8B9C-78E3CF66474C}" dt="2023-01-11T07:58:08.243" v="607" actId="20577"/>
        <pc:sldMkLst>
          <pc:docMk/>
          <pc:sldMk cId="1136116423" sldId="1664"/>
        </pc:sldMkLst>
        <pc:spChg chg="mod">
          <ac:chgData name="Thomas Martens" userId="35ccf0d4-9e71-4d15-bebb-7c78661c64b3" providerId="ADAL" clId="{CCD41466-433E-4BE4-8B9C-78E3CF66474C}" dt="2023-01-11T07:58:08.243" v="607" actId="20577"/>
          <ac:spMkLst>
            <pc:docMk/>
            <pc:sldMk cId="1136116423" sldId="1664"/>
            <ac:spMk id="2" creationId="{1770AB31-B1D1-4382-A784-C684068456CE}"/>
          </ac:spMkLst>
        </pc:spChg>
        <pc:picChg chg="add mod">
          <ac:chgData name="Thomas Martens" userId="35ccf0d4-9e71-4d15-bebb-7c78661c64b3" providerId="ADAL" clId="{CCD41466-433E-4BE4-8B9C-78E3CF66474C}" dt="2023-01-11T06:14:21.268" v="273" actId="1076"/>
          <ac:picMkLst>
            <pc:docMk/>
            <pc:sldMk cId="1136116423" sldId="1664"/>
            <ac:picMk id="4" creationId="{97C4F576-3418-EDE8-9F84-3E5FCE03434A}"/>
          </ac:picMkLst>
        </pc:picChg>
        <pc:picChg chg="del">
          <ac:chgData name="Thomas Martens" userId="35ccf0d4-9e71-4d15-bebb-7c78661c64b3" providerId="ADAL" clId="{CCD41466-433E-4BE4-8B9C-78E3CF66474C}" dt="2023-01-11T05:56:37.146" v="173" actId="478"/>
          <ac:picMkLst>
            <pc:docMk/>
            <pc:sldMk cId="1136116423" sldId="1664"/>
            <ac:picMk id="6" creationId="{830234B7-46F2-2316-7707-1C5CE0BC475B}"/>
          </ac:picMkLst>
        </pc:picChg>
        <pc:picChg chg="add mod">
          <ac:chgData name="Thomas Martens" userId="35ccf0d4-9e71-4d15-bebb-7c78661c64b3" providerId="ADAL" clId="{CCD41466-433E-4BE4-8B9C-78E3CF66474C}" dt="2023-01-11T06:13:43.912" v="264" actId="1035"/>
          <ac:picMkLst>
            <pc:docMk/>
            <pc:sldMk cId="1136116423" sldId="1664"/>
            <ac:picMk id="7" creationId="{94129A70-6580-69CC-CCD3-330BC9B25447}"/>
          </ac:picMkLst>
        </pc:picChg>
        <pc:picChg chg="add del mod">
          <ac:chgData name="Thomas Martens" userId="35ccf0d4-9e71-4d15-bebb-7c78661c64b3" providerId="ADAL" clId="{CCD41466-433E-4BE4-8B9C-78E3CF66474C}" dt="2023-01-11T06:02:32.461" v="236" actId="478"/>
          <ac:picMkLst>
            <pc:docMk/>
            <pc:sldMk cId="1136116423" sldId="1664"/>
            <ac:picMk id="10" creationId="{8D393306-0B91-06D3-3EBA-44C8A0400EA7}"/>
          </ac:picMkLst>
        </pc:picChg>
        <pc:picChg chg="add del mod">
          <ac:chgData name="Thomas Martens" userId="35ccf0d4-9e71-4d15-bebb-7c78661c64b3" providerId="ADAL" clId="{CCD41466-433E-4BE4-8B9C-78E3CF66474C}" dt="2023-01-11T06:02:32.461" v="236" actId="478"/>
          <ac:picMkLst>
            <pc:docMk/>
            <pc:sldMk cId="1136116423" sldId="1664"/>
            <ac:picMk id="12" creationId="{23C16C83-C51C-04C2-DC4E-1053AA48F808}"/>
          </ac:picMkLst>
        </pc:picChg>
        <pc:picChg chg="add del mod">
          <ac:chgData name="Thomas Martens" userId="35ccf0d4-9e71-4d15-bebb-7c78661c64b3" providerId="ADAL" clId="{CCD41466-433E-4BE4-8B9C-78E3CF66474C}" dt="2023-01-11T06:11:31.747" v="243" actId="478"/>
          <ac:picMkLst>
            <pc:docMk/>
            <pc:sldMk cId="1136116423" sldId="1664"/>
            <ac:picMk id="14" creationId="{FEF19312-D61D-38BC-BB4C-F974337AD67C}"/>
          </ac:picMkLst>
        </pc:picChg>
        <pc:picChg chg="add mod">
          <ac:chgData name="Thomas Martens" userId="35ccf0d4-9e71-4d15-bebb-7c78661c64b3" providerId="ADAL" clId="{CCD41466-433E-4BE4-8B9C-78E3CF66474C}" dt="2023-01-11T06:13:43.912" v="264" actId="1035"/>
          <ac:picMkLst>
            <pc:docMk/>
            <pc:sldMk cId="1136116423" sldId="1664"/>
            <ac:picMk id="16" creationId="{C67EEE4C-371A-D5CB-CB15-EFC72E71A61F}"/>
          </ac:picMkLst>
        </pc:picChg>
      </pc:sldChg>
      <pc:sldChg chg="addSp delSp modSp add mod addAnim setClrOvrMap">
        <pc:chgData name="Thomas Martens" userId="35ccf0d4-9e71-4d15-bebb-7c78661c64b3" providerId="ADAL" clId="{CCD41466-433E-4BE4-8B9C-78E3CF66474C}" dt="2023-01-11T07:45:15.740" v="305"/>
        <pc:sldMkLst>
          <pc:docMk/>
          <pc:sldMk cId="2239363987" sldId="1665"/>
        </pc:sldMkLst>
        <pc:spChg chg="mod">
          <ac:chgData name="Thomas Martens" userId="35ccf0d4-9e71-4d15-bebb-7c78661c64b3" providerId="ADAL" clId="{CCD41466-433E-4BE4-8B9C-78E3CF66474C}" dt="2023-01-11T07:45:15.736" v="304" actId="26606"/>
          <ac:spMkLst>
            <pc:docMk/>
            <pc:sldMk cId="2239363987" sldId="1665"/>
            <ac:spMk id="2" creationId="{68E37BA9-BA6A-44FA-90C9-AE43F8622A00}"/>
          </ac:spMkLst>
        </pc:spChg>
        <pc:spChg chg="add del">
          <ac:chgData name="Thomas Martens" userId="35ccf0d4-9e71-4d15-bebb-7c78661c64b3" providerId="ADAL" clId="{CCD41466-433E-4BE4-8B9C-78E3CF66474C}" dt="2023-01-11T07:45:15.736" v="304" actId="26606"/>
          <ac:spMkLst>
            <pc:docMk/>
            <pc:sldMk cId="2239363987" sldId="1665"/>
            <ac:spMk id="10" creationId="{5D5E0904-721C-4D68-9EB8-1C9752E329A7}"/>
          </ac:spMkLst>
        </pc:spChg>
        <pc:spChg chg="add del">
          <ac:chgData name="Thomas Martens" userId="35ccf0d4-9e71-4d15-bebb-7c78661c64b3" providerId="ADAL" clId="{CCD41466-433E-4BE4-8B9C-78E3CF66474C}" dt="2023-01-11T07:45:15.736" v="304" actId="26606"/>
          <ac:spMkLst>
            <pc:docMk/>
            <pc:sldMk cId="2239363987" sldId="1665"/>
            <ac:spMk id="12" creationId="{7466C88B-B170-4C69-85D3-FD6AD975F9A0}"/>
          </ac:spMkLst>
        </pc:spChg>
        <pc:spChg chg="add del">
          <ac:chgData name="Thomas Martens" userId="35ccf0d4-9e71-4d15-bebb-7c78661c64b3" providerId="ADAL" clId="{CCD41466-433E-4BE4-8B9C-78E3CF66474C}" dt="2023-01-11T07:45:15.736" v="304" actId="26606"/>
          <ac:spMkLst>
            <pc:docMk/>
            <pc:sldMk cId="2239363987" sldId="1665"/>
            <ac:spMk id="14" creationId="{080FE256-DF37-4639-8CB7-2E2F1897AD0F}"/>
          </ac:spMkLst>
        </pc:spChg>
        <pc:spChg chg="add del">
          <ac:chgData name="Thomas Martens" userId="35ccf0d4-9e71-4d15-bebb-7c78661c64b3" providerId="ADAL" clId="{CCD41466-433E-4BE4-8B9C-78E3CF66474C}" dt="2023-01-11T07:45:15.736" v="304" actId="26606"/>
          <ac:spMkLst>
            <pc:docMk/>
            <pc:sldMk cId="2239363987" sldId="1665"/>
            <ac:spMk id="16" creationId="{FDD1039A-772C-4213-A092-0D8A9EF4ACAB}"/>
          </ac:spMkLst>
        </pc:spChg>
        <pc:spChg chg="add del">
          <ac:chgData name="Thomas Martens" userId="35ccf0d4-9e71-4d15-bebb-7c78661c64b3" providerId="ADAL" clId="{CCD41466-433E-4BE4-8B9C-78E3CF66474C}" dt="2023-01-11T07:45:15.736" v="304" actId="26606"/>
          <ac:spMkLst>
            <pc:docMk/>
            <pc:sldMk cId="2239363987" sldId="1665"/>
            <ac:spMk id="18" creationId="{0B39728D-66CA-4175-956D-FE26F3225678}"/>
          </ac:spMkLst>
        </pc:spChg>
        <pc:spChg chg="add">
          <ac:chgData name="Thomas Martens" userId="35ccf0d4-9e71-4d15-bebb-7c78661c64b3" providerId="ADAL" clId="{CCD41466-433E-4BE4-8B9C-78E3CF66474C}" dt="2023-01-11T07:45:15.736" v="304" actId="26606"/>
          <ac:spMkLst>
            <pc:docMk/>
            <pc:sldMk cId="2239363987" sldId="1665"/>
            <ac:spMk id="24" creationId="{F1ACBE00-0221-433D-8EA5-D9D7B45F35BE}"/>
          </ac:spMkLst>
        </pc:spChg>
        <pc:spChg chg="add del">
          <ac:chgData name="Thomas Martens" userId="35ccf0d4-9e71-4d15-bebb-7c78661c64b3" providerId="ADAL" clId="{CCD41466-433E-4BE4-8B9C-78E3CF66474C}" dt="2023-01-11T07:45:15.717" v="303" actId="26606"/>
          <ac:spMkLst>
            <pc:docMk/>
            <pc:sldMk cId="2239363987" sldId="1665"/>
            <ac:spMk id="25" creationId="{5D5E0904-721C-4D68-9EB8-1C9752E329A7}"/>
          </ac:spMkLst>
        </pc:spChg>
        <pc:spChg chg="add">
          <ac:chgData name="Thomas Martens" userId="35ccf0d4-9e71-4d15-bebb-7c78661c64b3" providerId="ADAL" clId="{CCD41466-433E-4BE4-8B9C-78E3CF66474C}" dt="2023-01-11T07:45:15.736" v="304" actId="26606"/>
          <ac:spMkLst>
            <pc:docMk/>
            <pc:sldMk cId="2239363987" sldId="1665"/>
            <ac:spMk id="26" creationId="{EFB0C39A-F8CA-4A79-AFFC-E9780FB1991A}"/>
          </ac:spMkLst>
        </pc:spChg>
        <pc:spChg chg="add del">
          <ac:chgData name="Thomas Martens" userId="35ccf0d4-9e71-4d15-bebb-7c78661c64b3" providerId="ADAL" clId="{CCD41466-433E-4BE4-8B9C-78E3CF66474C}" dt="2023-01-11T07:45:15.717" v="303" actId="26606"/>
          <ac:spMkLst>
            <pc:docMk/>
            <pc:sldMk cId="2239363987" sldId="1665"/>
            <ac:spMk id="27" creationId="{B298ECBA-3258-45DF-8FD4-7581736BCCBC}"/>
          </ac:spMkLst>
        </pc:spChg>
        <pc:spChg chg="add del">
          <ac:chgData name="Thomas Martens" userId="35ccf0d4-9e71-4d15-bebb-7c78661c64b3" providerId="ADAL" clId="{CCD41466-433E-4BE4-8B9C-78E3CF66474C}" dt="2023-01-11T07:45:15.717" v="303" actId="26606"/>
          <ac:spMkLst>
            <pc:docMk/>
            <pc:sldMk cId="2239363987" sldId="1665"/>
            <ac:spMk id="29" creationId="{B62BF453-BD82-4B90-9FE7-51703133806E}"/>
          </ac:spMkLst>
        </pc:spChg>
        <pc:spChg chg="add del">
          <ac:chgData name="Thomas Martens" userId="35ccf0d4-9e71-4d15-bebb-7c78661c64b3" providerId="ADAL" clId="{CCD41466-433E-4BE4-8B9C-78E3CF66474C}" dt="2023-01-11T07:45:15.717" v="303" actId="26606"/>
          <ac:spMkLst>
            <pc:docMk/>
            <pc:sldMk cId="2239363987" sldId="1665"/>
            <ac:spMk id="31" creationId="{072366D3-9B5C-42E1-9906-77FF6BB55EAB}"/>
          </ac:spMkLst>
        </pc:spChg>
        <pc:spChg chg="add del">
          <ac:chgData name="Thomas Martens" userId="35ccf0d4-9e71-4d15-bebb-7c78661c64b3" providerId="ADAL" clId="{CCD41466-433E-4BE4-8B9C-78E3CF66474C}" dt="2023-01-11T07:45:15.717" v="303" actId="26606"/>
          <ac:spMkLst>
            <pc:docMk/>
            <pc:sldMk cId="2239363987" sldId="1665"/>
            <ac:spMk id="33" creationId="{121F5E60-4E89-4B16-A245-12BD9935998D}"/>
          </ac:spMkLst>
        </pc:spChg>
        <pc:picChg chg="add">
          <ac:chgData name="Thomas Martens" userId="35ccf0d4-9e71-4d15-bebb-7c78661c64b3" providerId="ADAL" clId="{CCD41466-433E-4BE4-8B9C-78E3CF66474C}" dt="2023-01-11T07:45:15.736" v="304" actId="26606"/>
          <ac:picMkLst>
            <pc:docMk/>
            <pc:sldMk cId="2239363987" sldId="1665"/>
            <ac:picMk id="20" creationId="{02C3CA76-FB33-367B-162C-0EA9CA52F50F}"/>
          </ac:picMkLst>
        </pc:picChg>
        <pc:picChg chg="add del">
          <ac:chgData name="Thomas Martens" userId="35ccf0d4-9e71-4d15-bebb-7c78661c64b3" providerId="ADAL" clId="{CCD41466-433E-4BE4-8B9C-78E3CF66474C}" dt="2023-01-11T07:45:15.717" v="303" actId="26606"/>
          <ac:picMkLst>
            <pc:docMk/>
            <pc:sldMk cId="2239363987" sldId="1665"/>
            <ac:picMk id="22" creationId="{32B13CDE-FB05-A35E-9C66-4CA3D205FD00}"/>
          </ac:picMkLst>
        </pc:picChg>
      </pc:sldChg>
      <pc:sldChg chg="addSp delSp modSp new mod">
        <pc:chgData name="Thomas Martens" userId="35ccf0d4-9e71-4d15-bebb-7c78661c64b3" providerId="ADAL" clId="{CCD41466-433E-4BE4-8B9C-78E3CF66474C}" dt="2023-01-11T07:48:14.065" v="344" actId="14100"/>
        <pc:sldMkLst>
          <pc:docMk/>
          <pc:sldMk cId="1060254344" sldId="1666"/>
        </pc:sldMkLst>
        <pc:spChg chg="del mod">
          <ac:chgData name="Thomas Martens" userId="35ccf0d4-9e71-4d15-bebb-7c78661c64b3" providerId="ADAL" clId="{CCD41466-433E-4BE4-8B9C-78E3CF66474C}" dt="2023-01-11T07:47:19.564" v="324" actId="478"/>
          <ac:spMkLst>
            <pc:docMk/>
            <pc:sldMk cId="1060254344" sldId="1666"/>
            <ac:spMk id="2" creationId="{F18FCA77-7B1D-EB03-618F-93838539F82D}"/>
          </ac:spMkLst>
        </pc:spChg>
        <pc:spChg chg="del">
          <ac:chgData name="Thomas Martens" userId="35ccf0d4-9e71-4d15-bebb-7c78661c64b3" providerId="ADAL" clId="{CCD41466-433E-4BE4-8B9C-78E3CF66474C}" dt="2023-01-11T07:45:56.727" v="319" actId="478"/>
          <ac:spMkLst>
            <pc:docMk/>
            <pc:sldMk cId="1060254344" sldId="1666"/>
            <ac:spMk id="3" creationId="{FBE59C57-5A76-A6B4-37C3-A673EFA234E5}"/>
          </ac:spMkLst>
        </pc:spChg>
        <pc:spChg chg="add del mod">
          <ac:chgData name="Thomas Martens" userId="35ccf0d4-9e71-4d15-bebb-7c78661c64b3" providerId="ADAL" clId="{CCD41466-433E-4BE4-8B9C-78E3CF66474C}" dt="2023-01-11T07:47:22.380" v="326" actId="478"/>
          <ac:spMkLst>
            <pc:docMk/>
            <pc:sldMk cId="1060254344" sldId="1666"/>
            <ac:spMk id="5" creationId="{7729349D-915A-DC12-179D-AF225699556C}"/>
          </ac:spMkLst>
        </pc:spChg>
        <pc:spChg chg="add mod">
          <ac:chgData name="Thomas Martens" userId="35ccf0d4-9e71-4d15-bebb-7c78661c64b3" providerId="ADAL" clId="{CCD41466-433E-4BE4-8B9C-78E3CF66474C}" dt="2023-01-11T07:47:31.378" v="339" actId="20577"/>
          <ac:spMkLst>
            <pc:docMk/>
            <pc:sldMk cId="1060254344" sldId="1666"/>
            <ac:spMk id="6" creationId="{51FF272A-10BB-511B-B395-A797D9FCCCF7}"/>
          </ac:spMkLst>
        </pc:spChg>
        <pc:picChg chg="add del mod">
          <ac:chgData name="Thomas Martens" userId="35ccf0d4-9e71-4d15-bebb-7c78661c64b3" providerId="ADAL" clId="{CCD41466-433E-4BE4-8B9C-78E3CF66474C}" dt="2023-01-11T07:47:06.359" v="323"/>
          <ac:picMkLst>
            <pc:docMk/>
            <pc:sldMk cId="1060254344" sldId="1666"/>
            <ac:picMk id="1026" creationId="{56931777-E567-F44F-FD18-84F35EE91DBA}"/>
          </ac:picMkLst>
        </pc:picChg>
        <pc:picChg chg="add mod">
          <ac:chgData name="Thomas Martens" userId="35ccf0d4-9e71-4d15-bebb-7c78661c64b3" providerId="ADAL" clId="{CCD41466-433E-4BE4-8B9C-78E3CF66474C}" dt="2023-01-11T07:48:14.065" v="344" actId="14100"/>
          <ac:picMkLst>
            <pc:docMk/>
            <pc:sldMk cId="1060254344" sldId="1666"/>
            <ac:picMk id="1027" creationId="{BFD82675-BBD4-5BA5-3AFC-82E68A52AFDE}"/>
          </ac:picMkLst>
        </pc:picChg>
      </pc:sldChg>
      <pc:sldChg chg="addSp delSp modSp add mod addAnim setClrOvrMap">
        <pc:chgData name="Thomas Martens" userId="35ccf0d4-9e71-4d15-bebb-7c78661c64b3" providerId="ADAL" clId="{CCD41466-433E-4BE4-8B9C-78E3CF66474C}" dt="2023-01-11T07:51:11.847" v="441" actId="255"/>
        <pc:sldMkLst>
          <pc:docMk/>
          <pc:sldMk cId="278364370" sldId="1667"/>
        </pc:sldMkLst>
        <pc:spChg chg="mod">
          <ac:chgData name="Thomas Martens" userId="35ccf0d4-9e71-4d15-bebb-7c78661c64b3" providerId="ADAL" clId="{CCD41466-433E-4BE4-8B9C-78E3CF66474C}" dt="2023-01-11T07:51:11.847" v="441" actId="255"/>
          <ac:spMkLst>
            <pc:docMk/>
            <pc:sldMk cId="278364370" sldId="1667"/>
            <ac:spMk id="2" creationId="{68E37BA9-BA6A-44FA-90C9-AE43F8622A00}"/>
          </ac:spMkLst>
        </pc:spChg>
        <pc:spChg chg="del">
          <ac:chgData name="Thomas Martens" userId="35ccf0d4-9e71-4d15-bebb-7c78661c64b3" providerId="ADAL" clId="{CCD41466-433E-4BE4-8B9C-78E3CF66474C}" dt="2023-01-11T07:50:37.993" v="408" actId="26606"/>
          <ac:spMkLst>
            <pc:docMk/>
            <pc:sldMk cId="278364370" sldId="1667"/>
            <ac:spMk id="25" creationId="{5D5E0904-721C-4D68-9EB8-1C9752E329A7}"/>
          </ac:spMkLst>
        </pc:spChg>
        <pc:spChg chg="del">
          <ac:chgData name="Thomas Martens" userId="35ccf0d4-9e71-4d15-bebb-7c78661c64b3" providerId="ADAL" clId="{CCD41466-433E-4BE4-8B9C-78E3CF66474C}" dt="2023-01-11T07:50:37.993" v="408" actId="26606"/>
          <ac:spMkLst>
            <pc:docMk/>
            <pc:sldMk cId="278364370" sldId="1667"/>
            <ac:spMk id="27" creationId="{7466C88B-B170-4C69-85D3-FD6AD975F9A0}"/>
          </ac:spMkLst>
        </pc:spChg>
        <pc:spChg chg="del">
          <ac:chgData name="Thomas Martens" userId="35ccf0d4-9e71-4d15-bebb-7c78661c64b3" providerId="ADAL" clId="{CCD41466-433E-4BE4-8B9C-78E3CF66474C}" dt="2023-01-11T07:50:37.993" v="408" actId="26606"/>
          <ac:spMkLst>
            <pc:docMk/>
            <pc:sldMk cId="278364370" sldId="1667"/>
            <ac:spMk id="29" creationId="{080FE256-DF37-4639-8CB7-2E2F1897AD0F}"/>
          </ac:spMkLst>
        </pc:spChg>
        <pc:spChg chg="del">
          <ac:chgData name="Thomas Martens" userId="35ccf0d4-9e71-4d15-bebb-7c78661c64b3" providerId="ADAL" clId="{CCD41466-433E-4BE4-8B9C-78E3CF66474C}" dt="2023-01-11T07:50:37.993" v="408" actId="26606"/>
          <ac:spMkLst>
            <pc:docMk/>
            <pc:sldMk cId="278364370" sldId="1667"/>
            <ac:spMk id="31" creationId="{FDD1039A-772C-4213-A092-0D8A9EF4ACAB}"/>
          </ac:spMkLst>
        </pc:spChg>
        <pc:spChg chg="del">
          <ac:chgData name="Thomas Martens" userId="35ccf0d4-9e71-4d15-bebb-7c78661c64b3" providerId="ADAL" clId="{CCD41466-433E-4BE4-8B9C-78E3CF66474C}" dt="2023-01-11T07:50:37.993" v="408" actId="26606"/>
          <ac:spMkLst>
            <pc:docMk/>
            <pc:sldMk cId="278364370" sldId="1667"/>
            <ac:spMk id="33" creationId="{0B39728D-66CA-4175-956D-FE26F3225678}"/>
          </ac:spMkLst>
        </pc:spChg>
        <pc:spChg chg="add">
          <ac:chgData name="Thomas Martens" userId="35ccf0d4-9e71-4d15-bebb-7c78661c64b3" providerId="ADAL" clId="{CCD41466-433E-4BE4-8B9C-78E3CF66474C}" dt="2023-01-11T07:50:37.993" v="408" actId="26606"/>
          <ac:spMkLst>
            <pc:docMk/>
            <pc:sldMk cId="278364370" sldId="1667"/>
            <ac:spMk id="39" creationId="{F1ACBE00-0221-433D-8EA5-D9D7B45F35BE}"/>
          </ac:spMkLst>
        </pc:spChg>
        <pc:spChg chg="add">
          <ac:chgData name="Thomas Martens" userId="35ccf0d4-9e71-4d15-bebb-7c78661c64b3" providerId="ADAL" clId="{CCD41466-433E-4BE4-8B9C-78E3CF66474C}" dt="2023-01-11T07:50:37.993" v="408" actId="26606"/>
          <ac:spMkLst>
            <pc:docMk/>
            <pc:sldMk cId="278364370" sldId="1667"/>
            <ac:spMk id="41" creationId="{EFB0C39A-F8CA-4A79-AFFC-E9780FB1991A}"/>
          </ac:spMkLst>
        </pc:spChg>
        <pc:picChg chg="del">
          <ac:chgData name="Thomas Martens" userId="35ccf0d4-9e71-4d15-bebb-7c78661c64b3" providerId="ADAL" clId="{CCD41466-433E-4BE4-8B9C-78E3CF66474C}" dt="2023-01-11T07:49:42.325" v="389" actId="478"/>
          <ac:picMkLst>
            <pc:docMk/>
            <pc:sldMk cId="278364370" sldId="1667"/>
            <ac:picMk id="22" creationId="{725ED3DB-4DEF-A5CC-0CD1-B4EF2AD8CC99}"/>
          </ac:picMkLst>
        </pc:picChg>
        <pc:picChg chg="add">
          <ac:chgData name="Thomas Martens" userId="35ccf0d4-9e71-4d15-bebb-7c78661c64b3" providerId="ADAL" clId="{CCD41466-433E-4BE4-8B9C-78E3CF66474C}" dt="2023-01-11T07:50:37.993" v="408" actId="26606"/>
          <ac:picMkLst>
            <pc:docMk/>
            <pc:sldMk cId="278364370" sldId="1667"/>
            <ac:picMk id="35" creationId="{B79E934F-FF81-A475-0286-B19AC71A4847}"/>
          </ac:picMkLst>
        </pc:picChg>
      </pc:sldChg>
      <pc:sldChg chg="addSp delSp modSp add mod ord">
        <pc:chgData name="Thomas Martens" userId="35ccf0d4-9e71-4d15-bebb-7c78661c64b3" providerId="ADAL" clId="{CCD41466-433E-4BE4-8B9C-78E3CF66474C}" dt="2023-01-11T08:02:59.559" v="681" actId="478"/>
        <pc:sldMkLst>
          <pc:docMk/>
          <pc:sldMk cId="3771649064" sldId="1668"/>
        </pc:sldMkLst>
        <pc:spChg chg="mod">
          <ac:chgData name="Thomas Martens" userId="35ccf0d4-9e71-4d15-bebb-7c78661c64b3" providerId="ADAL" clId="{CCD41466-433E-4BE4-8B9C-78E3CF66474C}" dt="2023-01-11T07:59:05.347" v="666" actId="20577"/>
          <ac:spMkLst>
            <pc:docMk/>
            <pc:sldMk cId="3771649064" sldId="1668"/>
            <ac:spMk id="2" creationId="{1770AB31-B1D1-4382-A784-C684068456CE}"/>
          </ac:spMkLst>
        </pc:spChg>
        <pc:picChg chg="del">
          <ac:chgData name="Thomas Martens" userId="35ccf0d4-9e71-4d15-bebb-7c78661c64b3" providerId="ADAL" clId="{CCD41466-433E-4BE4-8B9C-78E3CF66474C}" dt="2023-01-11T07:59:09.488" v="667" actId="478"/>
          <ac:picMkLst>
            <pc:docMk/>
            <pc:sldMk cId="3771649064" sldId="1668"/>
            <ac:picMk id="4" creationId="{97C4F576-3418-EDE8-9F84-3E5FCE03434A}"/>
          </ac:picMkLst>
        </pc:picChg>
        <pc:picChg chg="add mod">
          <ac:chgData name="Thomas Martens" userId="35ccf0d4-9e71-4d15-bebb-7c78661c64b3" providerId="ADAL" clId="{CCD41466-433E-4BE4-8B9C-78E3CF66474C}" dt="2023-01-11T08:02:13.830" v="674" actId="14100"/>
          <ac:picMkLst>
            <pc:docMk/>
            <pc:sldMk cId="3771649064" sldId="1668"/>
            <ac:picMk id="5" creationId="{F9B25415-3103-E820-1CF5-53291873AE48}"/>
          </ac:picMkLst>
        </pc:picChg>
        <pc:picChg chg="del">
          <ac:chgData name="Thomas Martens" userId="35ccf0d4-9e71-4d15-bebb-7c78661c64b3" providerId="ADAL" clId="{CCD41466-433E-4BE4-8B9C-78E3CF66474C}" dt="2023-01-11T08:00:39.942" v="669" actId="478"/>
          <ac:picMkLst>
            <pc:docMk/>
            <pc:sldMk cId="3771649064" sldId="1668"/>
            <ac:picMk id="7" creationId="{94129A70-6580-69CC-CCD3-330BC9B25447}"/>
          </ac:picMkLst>
        </pc:picChg>
        <pc:picChg chg="add mod">
          <ac:chgData name="Thomas Martens" userId="35ccf0d4-9e71-4d15-bebb-7c78661c64b3" providerId="ADAL" clId="{CCD41466-433E-4BE4-8B9C-78E3CF66474C}" dt="2023-01-11T08:02:49.376" v="677" actId="14100"/>
          <ac:picMkLst>
            <pc:docMk/>
            <pc:sldMk cId="3771649064" sldId="1668"/>
            <ac:picMk id="8" creationId="{00A5D6F1-279C-36F2-B36E-3A37EB071DE6}"/>
          </ac:picMkLst>
        </pc:picChg>
        <pc:picChg chg="add del mod">
          <ac:chgData name="Thomas Martens" userId="35ccf0d4-9e71-4d15-bebb-7c78661c64b3" providerId="ADAL" clId="{CCD41466-433E-4BE4-8B9C-78E3CF66474C}" dt="2023-01-11T08:02:57.899" v="679" actId="478"/>
          <ac:picMkLst>
            <pc:docMk/>
            <pc:sldMk cId="3771649064" sldId="1668"/>
            <ac:picMk id="10" creationId="{5332A9D3-26B6-64B4-7613-DAB35908FB01}"/>
          </ac:picMkLst>
        </pc:picChg>
        <pc:picChg chg="add del mod">
          <ac:chgData name="Thomas Martens" userId="35ccf0d4-9e71-4d15-bebb-7c78661c64b3" providerId="ADAL" clId="{CCD41466-433E-4BE4-8B9C-78E3CF66474C}" dt="2023-01-11T08:02:59.559" v="681" actId="478"/>
          <ac:picMkLst>
            <pc:docMk/>
            <pc:sldMk cId="3771649064" sldId="1668"/>
            <ac:picMk id="11" creationId="{AFEE1AD3-07AF-29D0-F8F9-62ECF619F6E8}"/>
          </ac:picMkLst>
        </pc:picChg>
        <pc:picChg chg="add del mod">
          <ac:chgData name="Thomas Martens" userId="35ccf0d4-9e71-4d15-bebb-7c78661c64b3" providerId="ADAL" clId="{CCD41466-433E-4BE4-8B9C-78E3CF66474C}" dt="2023-01-11T08:02:55.484" v="678" actId="478"/>
          <ac:picMkLst>
            <pc:docMk/>
            <pc:sldMk cId="3771649064" sldId="1668"/>
            <ac:picMk id="12" creationId="{DED91AA2-DB16-239A-1228-674ABBB32DD7}"/>
          </ac:picMkLst>
        </pc:picChg>
        <pc:picChg chg="del">
          <ac:chgData name="Thomas Martens" userId="35ccf0d4-9e71-4d15-bebb-7c78661c64b3" providerId="ADAL" clId="{CCD41466-433E-4BE4-8B9C-78E3CF66474C}" dt="2023-01-11T08:00:39.942" v="669" actId="478"/>
          <ac:picMkLst>
            <pc:docMk/>
            <pc:sldMk cId="3771649064" sldId="1668"/>
            <ac:picMk id="16" creationId="{C67EEE4C-371A-D5CB-CB15-EFC72E71A61F}"/>
          </ac:picMkLst>
        </pc:picChg>
      </pc:sldChg>
      <pc:sldChg chg="addSp delSp modSp add mod ord">
        <pc:chgData name="Thomas Martens" userId="35ccf0d4-9e71-4d15-bebb-7c78661c64b3" providerId="ADAL" clId="{CCD41466-433E-4BE4-8B9C-78E3CF66474C}" dt="2023-01-11T07:57:34.259" v="581" actId="1076"/>
        <pc:sldMkLst>
          <pc:docMk/>
          <pc:sldMk cId="1244959243" sldId="1669"/>
        </pc:sldMkLst>
        <pc:spChg chg="del mod">
          <ac:chgData name="Thomas Martens" userId="35ccf0d4-9e71-4d15-bebb-7c78661c64b3" providerId="ADAL" clId="{CCD41466-433E-4BE4-8B9C-78E3CF66474C}" dt="2023-01-11T07:55:40.643" v="465" actId="478"/>
          <ac:spMkLst>
            <pc:docMk/>
            <pc:sldMk cId="1244959243" sldId="1669"/>
            <ac:spMk id="2" creationId="{1770AB31-B1D1-4382-A784-C684068456CE}"/>
          </ac:spMkLst>
        </pc:spChg>
        <pc:spChg chg="add del mod">
          <ac:chgData name="Thomas Martens" userId="35ccf0d4-9e71-4d15-bebb-7c78661c64b3" providerId="ADAL" clId="{CCD41466-433E-4BE4-8B9C-78E3CF66474C}" dt="2023-01-11T07:55:45.308" v="466" actId="478"/>
          <ac:spMkLst>
            <pc:docMk/>
            <pc:sldMk cId="1244959243" sldId="1669"/>
            <ac:spMk id="15" creationId="{F1916AAE-EE65-A3A5-651C-822111272E9B}"/>
          </ac:spMkLst>
        </pc:spChg>
        <pc:spChg chg="add mod">
          <ac:chgData name="Thomas Martens" userId="35ccf0d4-9e71-4d15-bebb-7c78661c64b3" providerId="ADAL" clId="{CCD41466-433E-4BE4-8B9C-78E3CF66474C}" dt="2023-01-11T07:56:13.466" v="507" actId="20577"/>
          <ac:spMkLst>
            <pc:docMk/>
            <pc:sldMk cId="1244959243" sldId="1669"/>
            <ac:spMk id="17" creationId="{CA53CCF2-E6D9-E91C-34B7-11B93E428F12}"/>
          </ac:spMkLst>
        </pc:spChg>
        <pc:picChg chg="del mod">
          <ac:chgData name="Thomas Martens" userId="35ccf0d4-9e71-4d15-bebb-7c78661c64b3" providerId="ADAL" clId="{CCD41466-433E-4BE4-8B9C-78E3CF66474C}" dt="2023-01-11T07:53:39.258" v="449" actId="478"/>
          <ac:picMkLst>
            <pc:docMk/>
            <pc:sldMk cId="1244959243" sldId="1669"/>
            <ac:picMk id="4" creationId="{97C4F576-3418-EDE8-9F84-3E5FCE03434A}"/>
          </ac:picMkLst>
        </pc:picChg>
        <pc:picChg chg="add mod">
          <ac:chgData name="Thomas Martens" userId="35ccf0d4-9e71-4d15-bebb-7c78661c64b3" providerId="ADAL" clId="{CCD41466-433E-4BE4-8B9C-78E3CF66474C}" dt="2023-01-11T07:57:34.259" v="581" actId="1076"/>
          <ac:picMkLst>
            <pc:docMk/>
            <pc:sldMk cId="1244959243" sldId="1669"/>
            <ac:picMk id="5" creationId="{B3EC5DBB-831E-9198-117A-D762B148858F}"/>
          </ac:picMkLst>
        </pc:picChg>
        <pc:picChg chg="del">
          <ac:chgData name="Thomas Martens" userId="35ccf0d4-9e71-4d15-bebb-7c78661c64b3" providerId="ADAL" clId="{CCD41466-433E-4BE4-8B9C-78E3CF66474C}" dt="2023-01-11T07:53:51.085" v="452" actId="478"/>
          <ac:picMkLst>
            <pc:docMk/>
            <pc:sldMk cId="1244959243" sldId="1669"/>
            <ac:picMk id="7" creationId="{94129A70-6580-69CC-CCD3-330BC9B25447}"/>
          </ac:picMkLst>
        </pc:picChg>
        <pc:picChg chg="add del">
          <ac:chgData name="Thomas Martens" userId="35ccf0d4-9e71-4d15-bebb-7c78661c64b3" providerId="ADAL" clId="{CCD41466-433E-4BE4-8B9C-78E3CF66474C}" dt="2023-01-11T07:54:59.203" v="456" actId="478"/>
          <ac:picMkLst>
            <pc:docMk/>
            <pc:sldMk cId="1244959243" sldId="1669"/>
            <ac:picMk id="8" creationId="{C9FB22C1-8E0D-3926-CCD3-CCC3E316A5ED}"/>
          </ac:picMkLst>
        </pc:picChg>
        <pc:picChg chg="add mod">
          <ac:chgData name="Thomas Martens" userId="35ccf0d4-9e71-4d15-bebb-7c78661c64b3" providerId="ADAL" clId="{CCD41466-433E-4BE4-8B9C-78E3CF66474C}" dt="2023-01-11T07:57:34.259" v="581" actId="1076"/>
          <ac:picMkLst>
            <pc:docMk/>
            <pc:sldMk cId="1244959243" sldId="1669"/>
            <ac:picMk id="11" creationId="{A52E3841-8825-C769-CFF5-7E9206130484}"/>
          </ac:picMkLst>
        </pc:picChg>
        <pc:picChg chg="add mod">
          <ac:chgData name="Thomas Martens" userId="35ccf0d4-9e71-4d15-bebb-7c78661c64b3" providerId="ADAL" clId="{CCD41466-433E-4BE4-8B9C-78E3CF66474C}" dt="2023-01-11T07:57:34.259" v="581" actId="1076"/>
          <ac:picMkLst>
            <pc:docMk/>
            <pc:sldMk cId="1244959243" sldId="1669"/>
            <ac:picMk id="13" creationId="{8D76A300-1C61-4344-190C-9B1989F686BC}"/>
          </ac:picMkLst>
        </pc:picChg>
        <pc:picChg chg="del">
          <ac:chgData name="Thomas Martens" userId="35ccf0d4-9e71-4d15-bebb-7c78661c64b3" providerId="ADAL" clId="{CCD41466-433E-4BE4-8B9C-78E3CF66474C}" dt="2023-01-11T07:53:51.085" v="452" actId="478"/>
          <ac:picMkLst>
            <pc:docMk/>
            <pc:sldMk cId="1244959243" sldId="1669"/>
            <ac:picMk id="16" creationId="{C67EEE4C-371A-D5CB-CB15-EFC72E71A61F}"/>
          </ac:picMkLst>
        </pc:picChg>
      </pc:sldChg>
      <pc:sldChg chg="addSp modSp mod modAnim">
        <pc:chgData name="Thomas Martens" userId="35ccf0d4-9e71-4d15-bebb-7c78661c64b3" providerId="ADAL" clId="{CCD41466-433E-4BE4-8B9C-78E3CF66474C}" dt="2023-01-11T17:32:27.173" v="922" actId="20577"/>
        <pc:sldMkLst>
          <pc:docMk/>
          <pc:sldMk cId="2970901863" sldId="1673"/>
        </pc:sldMkLst>
        <pc:spChg chg="add mod">
          <ac:chgData name="Thomas Martens" userId="35ccf0d4-9e71-4d15-bebb-7c78661c64b3" providerId="ADAL" clId="{CCD41466-433E-4BE4-8B9C-78E3CF66474C}" dt="2023-01-11T17:32:27.173" v="922" actId="20577"/>
          <ac:spMkLst>
            <pc:docMk/>
            <pc:sldMk cId="2970901863" sldId="1673"/>
            <ac:spMk id="4" creationId="{AF94C617-871F-FD25-AF5B-03840A5367B7}"/>
          </ac:spMkLst>
        </pc:spChg>
      </pc:sldChg>
      <pc:sldChg chg="add del">
        <pc:chgData name="Thomas Martens" userId="35ccf0d4-9e71-4d15-bebb-7c78661c64b3" providerId="ADAL" clId="{CCD41466-433E-4BE4-8B9C-78E3CF66474C}" dt="2023-01-11T17:28:36.460" v="687" actId="47"/>
        <pc:sldMkLst>
          <pc:docMk/>
          <pc:sldMk cId="3600364278" sldId="1679"/>
        </pc:sldMkLst>
      </pc:sldChg>
      <pc:sldChg chg="new del">
        <pc:chgData name="Thomas Martens" userId="35ccf0d4-9e71-4d15-bebb-7c78661c64b3" providerId="ADAL" clId="{CCD41466-433E-4BE4-8B9C-78E3CF66474C}" dt="2023-01-11T17:28:27.165" v="685" actId="47"/>
        <pc:sldMkLst>
          <pc:docMk/>
          <pc:sldMk cId="3693515446" sldId="1679"/>
        </pc:sldMkLst>
      </pc:sldChg>
      <pc:sldChg chg="add del">
        <pc:chgData name="Thomas Martens" userId="35ccf0d4-9e71-4d15-bebb-7c78661c64b3" providerId="ADAL" clId="{CCD41466-433E-4BE4-8B9C-78E3CF66474C}" dt="2023-01-11T17:28:21.644" v="684" actId="47"/>
        <pc:sldMkLst>
          <pc:docMk/>
          <pc:sldMk cId="1863497459" sldId="1680"/>
        </pc:sldMkLst>
      </pc:sldChg>
    </pc:docChg>
  </pc:docChgLst>
  <pc:docChgLst>
    <pc:chgData name="Thomas Martens" userId="35ccf0d4-9e71-4d15-bebb-7c78661c64b3" providerId="ADAL" clId="{A541B84D-68EE-4318-8208-76BF40ECBCEA}"/>
    <pc:docChg chg="custSel modSld">
      <pc:chgData name="Thomas Martens" userId="35ccf0d4-9e71-4d15-bebb-7c78661c64b3" providerId="ADAL" clId="{A541B84D-68EE-4318-8208-76BF40ECBCEA}" dt="2022-11-17T10:46:57.637" v="368"/>
      <pc:docMkLst>
        <pc:docMk/>
      </pc:docMkLst>
      <pc:sldChg chg="addSp modSp mod">
        <pc:chgData name="Thomas Martens" userId="35ccf0d4-9e71-4d15-bebb-7c78661c64b3" providerId="ADAL" clId="{A541B84D-68EE-4318-8208-76BF40ECBCEA}" dt="2022-11-17T10:35:52.965" v="55" actId="962"/>
        <pc:sldMkLst>
          <pc:docMk/>
          <pc:sldMk cId="3211801971" sldId="256"/>
        </pc:sldMkLst>
        <pc:spChg chg="mod">
          <ac:chgData name="Thomas Martens" userId="35ccf0d4-9e71-4d15-bebb-7c78661c64b3" providerId="ADAL" clId="{A541B84D-68EE-4318-8208-76BF40ECBCEA}" dt="2022-11-17T10:34:35.608" v="28" actId="6549"/>
          <ac:spMkLst>
            <pc:docMk/>
            <pc:sldMk cId="3211801971" sldId="256"/>
            <ac:spMk id="3" creationId="{00000000-0000-0000-0000-000000000000}"/>
          </ac:spMkLst>
        </pc:spChg>
        <pc:spChg chg="mod">
          <ac:chgData name="Thomas Martens" userId="35ccf0d4-9e71-4d15-bebb-7c78661c64b3" providerId="ADAL" clId="{A541B84D-68EE-4318-8208-76BF40ECBCEA}" dt="2022-11-17T10:33:53.822" v="27" actId="20577"/>
          <ac:spMkLst>
            <pc:docMk/>
            <pc:sldMk cId="3211801971" sldId="256"/>
            <ac:spMk id="4" creationId="{00000000-0000-0000-0000-000000000000}"/>
          </ac:spMkLst>
        </pc:spChg>
        <pc:picChg chg="add mod">
          <ac:chgData name="Thomas Martens" userId="35ccf0d4-9e71-4d15-bebb-7c78661c64b3" providerId="ADAL" clId="{A541B84D-68EE-4318-8208-76BF40ECBCEA}" dt="2022-11-17T10:35:52.965" v="55" actId="962"/>
          <ac:picMkLst>
            <pc:docMk/>
            <pc:sldMk cId="3211801971" sldId="256"/>
            <ac:picMk id="6" creationId="{6E2D7BA4-DE7F-85FC-9FBC-EA935B04D57F}"/>
          </ac:picMkLst>
        </pc:picChg>
      </pc:sldChg>
      <pc:sldChg chg="modSp">
        <pc:chgData name="Thomas Martens" userId="35ccf0d4-9e71-4d15-bebb-7c78661c64b3" providerId="ADAL" clId="{A541B84D-68EE-4318-8208-76BF40ECBCEA}" dt="2022-11-17T10:43:26.104" v="283" actId="20577"/>
        <pc:sldMkLst>
          <pc:docMk/>
          <pc:sldMk cId="3712875727" sldId="1631"/>
        </pc:sldMkLst>
        <pc:spChg chg="mod">
          <ac:chgData name="Thomas Martens" userId="35ccf0d4-9e71-4d15-bebb-7c78661c64b3" providerId="ADAL" clId="{A541B84D-68EE-4318-8208-76BF40ECBCEA}" dt="2022-11-17T10:43:26.104" v="283" actId="20577"/>
          <ac:spMkLst>
            <pc:docMk/>
            <pc:sldMk cId="3712875727" sldId="1631"/>
            <ac:spMk id="4" creationId="{79E90558-610E-410D-89D2-283FAEBB175E}"/>
          </ac:spMkLst>
        </pc:spChg>
      </pc:sldChg>
      <pc:sldChg chg="modSp mod">
        <pc:chgData name="Thomas Martens" userId="35ccf0d4-9e71-4d15-bebb-7c78661c64b3" providerId="ADAL" clId="{A541B84D-68EE-4318-8208-76BF40ECBCEA}" dt="2022-11-17T10:45:12.095" v="348" actId="20577"/>
        <pc:sldMkLst>
          <pc:docMk/>
          <pc:sldMk cId="2116840712" sldId="1635"/>
        </pc:sldMkLst>
        <pc:spChg chg="mod">
          <ac:chgData name="Thomas Martens" userId="35ccf0d4-9e71-4d15-bebb-7c78661c64b3" providerId="ADAL" clId="{A541B84D-68EE-4318-8208-76BF40ECBCEA}" dt="2022-11-17T10:45:12.095" v="348" actId="20577"/>
          <ac:spMkLst>
            <pc:docMk/>
            <pc:sldMk cId="2116840712" sldId="1635"/>
            <ac:spMk id="5" creationId="{6E9CB550-8CAD-4C61-8C99-9F548F634F50}"/>
          </ac:spMkLst>
        </pc:spChg>
      </pc:sldChg>
      <pc:sldChg chg="delSp mod">
        <pc:chgData name="Thomas Martens" userId="35ccf0d4-9e71-4d15-bebb-7c78661c64b3" providerId="ADAL" clId="{A541B84D-68EE-4318-8208-76BF40ECBCEA}" dt="2022-11-17T10:40:15.089" v="202" actId="478"/>
        <pc:sldMkLst>
          <pc:docMk/>
          <pc:sldMk cId="872583691" sldId="1643"/>
        </pc:sldMkLst>
        <pc:spChg chg="del">
          <ac:chgData name="Thomas Martens" userId="35ccf0d4-9e71-4d15-bebb-7c78661c64b3" providerId="ADAL" clId="{A541B84D-68EE-4318-8208-76BF40ECBCEA}" dt="2022-11-17T10:40:15.089" v="202" actId="478"/>
          <ac:spMkLst>
            <pc:docMk/>
            <pc:sldMk cId="872583691" sldId="1643"/>
            <ac:spMk id="7" creationId="{E7E08739-40E4-4C3C-5CAE-B4D5EC94E12C}"/>
          </ac:spMkLst>
        </pc:spChg>
      </pc:sldChg>
      <pc:sldChg chg="delSp modSp mod">
        <pc:chgData name="Thomas Martens" userId="35ccf0d4-9e71-4d15-bebb-7c78661c64b3" providerId="ADAL" clId="{A541B84D-68EE-4318-8208-76BF40ECBCEA}" dt="2022-11-17T10:40:19.889" v="203" actId="478"/>
        <pc:sldMkLst>
          <pc:docMk/>
          <pc:sldMk cId="597360766" sldId="1644"/>
        </pc:sldMkLst>
        <pc:spChg chg="del">
          <ac:chgData name="Thomas Martens" userId="35ccf0d4-9e71-4d15-bebb-7c78661c64b3" providerId="ADAL" clId="{A541B84D-68EE-4318-8208-76BF40ECBCEA}" dt="2022-11-17T10:40:19.889" v="203" actId="478"/>
          <ac:spMkLst>
            <pc:docMk/>
            <pc:sldMk cId="597360766" sldId="1644"/>
            <ac:spMk id="4" creationId="{B24658AF-6E40-3833-1772-E893119D8EB0}"/>
          </ac:spMkLst>
        </pc:spChg>
        <pc:spChg chg="mod">
          <ac:chgData name="Thomas Martens" userId="35ccf0d4-9e71-4d15-bebb-7c78661c64b3" providerId="ADAL" clId="{A541B84D-68EE-4318-8208-76BF40ECBCEA}" dt="2022-11-17T10:40:06.755" v="201" actId="20577"/>
          <ac:spMkLst>
            <pc:docMk/>
            <pc:sldMk cId="597360766" sldId="1644"/>
            <ac:spMk id="14" creationId="{0CCE421A-4F30-220B-F939-076CCF4B48B1}"/>
          </ac:spMkLst>
        </pc:spChg>
      </pc:sldChg>
      <pc:sldChg chg="delSp mod">
        <pc:chgData name="Thomas Martens" userId="35ccf0d4-9e71-4d15-bebb-7c78661c64b3" providerId="ADAL" clId="{A541B84D-68EE-4318-8208-76BF40ECBCEA}" dt="2022-11-17T10:40:37.233" v="205" actId="478"/>
        <pc:sldMkLst>
          <pc:docMk/>
          <pc:sldMk cId="1620979639" sldId="1645"/>
        </pc:sldMkLst>
        <pc:spChg chg="del">
          <ac:chgData name="Thomas Martens" userId="35ccf0d4-9e71-4d15-bebb-7c78661c64b3" providerId="ADAL" clId="{A541B84D-68EE-4318-8208-76BF40ECBCEA}" dt="2022-11-17T10:40:37.233" v="205" actId="478"/>
          <ac:spMkLst>
            <pc:docMk/>
            <pc:sldMk cId="1620979639" sldId="1645"/>
            <ac:spMk id="3" creationId="{E662C553-1847-01F4-065F-A1C2FF8B0D59}"/>
          </ac:spMkLst>
        </pc:spChg>
      </pc:sldChg>
      <pc:sldChg chg="delSp mod">
        <pc:chgData name="Thomas Martens" userId="35ccf0d4-9e71-4d15-bebb-7c78661c64b3" providerId="ADAL" clId="{A541B84D-68EE-4318-8208-76BF40ECBCEA}" dt="2022-11-17T10:40:56.016" v="207" actId="478"/>
        <pc:sldMkLst>
          <pc:docMk/>
          <pc:sldMk cId="769328142" sldId="1646"/>
        </pc:sldMkLst>
        <pc:spChg chg="del">
          <ac:chgData name="Thomas Martens" userId="35ccf0d4-9e71-4d15-bebb-7c78661c64b3" providerId="ADAL" clId="{A541B84D-68EE-4318-8208-76BF40ECBCEA}" dt="2022-11-17T10:40:56.016" v="207" actId="478"/>
          <ac:spMkLst>
            <pc:docMk/>
            <pc:sldMk cId="769328142" sldId="1646"/>
            <ac:spMk id="3" creationId="{A768B2B6-8378-C719-832A-49988FD0EDE3}"/>
          </ac:spMkLst>
        </pc:spChg>
      </pc:sldChg>
      <pc:sldChg chg="delSp mod">
        <pc:chgData name="Thomas Martens" userId="35ccf0d4-9e71-4d15-bebb-7c78661c64b3" providerId="ADAL" clId="{A541B84D-68EE-4318-8208-76BF40ECBCEA}" dt="2022-11-17T10:41:06.627" v="209" actId="478"/>
        <pc:sldMkLst>
          <pc:docMk/>
          <pc:sldMk cId="1002215572" sldId="1647"/>
        </pc:sldMkLst>
        <pc:spChg chg="del">
          <ac:chgData name="Thomas Martens" userId="35ccf0d4-9e71-4d15-bebb-7c78661c64b3" providerId="ADAL" clId="{A541B84D-68EE-4318-8208-76BF40ECBCEA}" dt="2022-11-17T10:41:06.627" v="209" actId="478"/>
          <ac:spMkLst>
            <pc:docMk/>
            <pc:sldMk cId="1002215572" sldId="1647"/>
            <ac:spMk id="5" creationId="{FF191E1B-8A52-2788-8B00-0D788DEBB342}"/>
          </ac:spMkLst>
        </pc:spChg>
      </pc:sldChg>
      <pc:sldChg chg="modAnim">
        <pc:chgData name="Thomas Martens" userId="35ccf0d4-9e71-4d15-bebb-7c78661c64b3" providerId="ADAL" clId="{A541B84D-68EE-4318-8208-76BF40ECBCEA}" dt="2022-11-17T10:46:44.016" v="358"/>
        <pc:sldMkLst>
          <pc:docMk/>
          <pc:sldMk cId="2557396029" sldId="1650"/>
        </pc:sldMkLst>
      </pc:sldChg>
      <pc:sldChg chg="modSp modAnim">
        <pc:chgData name="Thomas Martens" userId="35ccf0d4-9e71-4d15-bebb-7c78661c64b3" providerId="ADAL" clId="{A541B84D-68EE-4318-8208-76BF40ECBCEA}" dt="2022-11-17T10:46:57.637" v="368"/>
        <pc:sldMkLst>
          <pc:docMk/>
          <pc:sldMk cId="2528824547" sldId="1651"/>
        </pc:sldMkLst>
        <pc:spChg chg="mod">
          <ac:chgData name="Thomas Martens" userId="35ccf0d4-9e71-4d15-bebb-7c78661c64b3" providerId="ADAL" clId="{A541B84D-68EE-4318-8208-76BF40ECBCEA}" dt="2022-11-17T10:38:26.599" v="106" actId="20577"/>
          <ac:spMkLst>
            <pc:docMk/>
            <pc:sldMk cId="2528824547" sldId="1651"/>
            <ac:spMk id="18" creationId="{3D8D6D29-D16C-492F-914A-E0B127B92635}"/>
          </ac:spMkLst>
        </pc:spChg>
      </pc:sldChg>
      <pc:sldChg chg="delSp mod">
        <pc:chgData name="Thomas Martens" userId="35ccf0d4-9e71-4d15-bebb-7c78661c64b3" providerId="ADAL" clId="{A541B84D-68EE-4318-8208-76BF40ECBCEA}" dt="2022-11-17T10:44:12.829" v="284" actId="478"/>
        <pc:sldMkLst>
          <pc:docMk/>
          <pc:sldMk cId="1080997474" sldId="1652"/>
        </pc:sldMkLst>
        <pc:spChg chg="del">
          <ac:chgData name="Thomas Martens" userId="35ccf0d4-9e71-4d15-bebb-7c78661c64b3" providerId="ADAL" clId="{A541B84D-68EE-4318-8208-76BF40ECBCEA}" dt="2022-11-17T10:44:12.829" v="284" actId="478"/>
          <ac:spMkLst>
            <pc:docMk/>
            <pc:sldMk cId="1080997474" sldId="1652"/>
            <ac:spMk id="46" creationId="{4645F642-4523-5EF8-9E05-D10326ACC7BC}"/>
          </ac:spMkLst>
        </pc:spChg>
      </pc:sldChg>
      <pc:sldChg chg="delSp mod">
        <pc:chgData name="Thomas Martens" userId="35ccf0d4-9e71-4d15-bebb-7c78661c64b3" providerId="ADAL" clId="{A541B84D-68EE-4318-8208-76BF40ECBCEA}" dt="2022-11-17T10:40:29.105" v="204" actId="478"/>
        <pc:sldMkLst>
          <pc:docMk/>
          <pc:sldMk cId="1608076249" sldId="1654"/>
        </pc:sldMkLst>
        <pc:spChg chg="del">
          <ac:chgData name="Thomas Martens" userId="35ccf0d4-9e71-4d15-bebb-7c78661c64b3" providerId="ADAL" clId="{A541B84D-68EE-4318-8208-76BF40ECBCEA}" dt="2022-11-17T10:40:29.105" v="204" actId="478"/>
          <ac:spMkLst>
            <pc:docMk/>
            <pc:sldMk cId="1608076249" sldId="1654"/>
            <ac:spMk id="21" creationId="{B4DD56F2-4E33-E367-0EFA-3255C67B3A77}"/>
          </ac:spMkLst>
        </pc:spChg>
      </pc:sldChg>
      <pc:sldChg chg="delSp mod">
        <pc:chgData name="Thomas Martens" userId="35ccf0d4-9e71-4d15-bebb-7c78661c64b3" providerId="ADAL" clId="{A541B84D-68EE-4318-8208-76BF40ECBCEA}" dt="2022-11-17T10:40:49.465" v="206" actId="478"/>
        <pc:sldMkLst>
          <pc:docMk/>
          <pc:sldMk cId="329073646" sldId="1655"/>
        </pc:sldMkLst>
        <pc:spChg chg="del">
          <ac:chgData name="Thomas Martens" userId="35ccf0d4-9e71-4d15-bebb-7c78661c64b3" providerId="ADAL" clId="{A541B84D-68EE-4318-8208-76BF40ECBCEA}" dt="2022-11-17T10:40:49.465" v="206" actId="478"/>
          <ac:spMkLst>
            <pc:docMk/>
            <pc:sldMk cId="329073646" sldId="1655"/>
            <ac:spMk id="5" creationId="{28B2ECBE-FD74-4D89-7052-8EB7E1B52470}"/>
          </ac:spMkLst>
        </pc:spChg>
      </pc:sldChg>
      <pc:sldChg chg="delSp mod">
        <pc:chgData name="Thomas Martens" userId="35ccf0d4-9e71-4d15-bebb-7c78661c64b3" providerId="ADAL" clId="{A541B84D-68EE-4318-8208-76BF40ECBCEA}" dt="2022-11-17T10:41:01.013" v="208" actId="478"/>
        <pc:sldMkLst>
          <pc:docMk/>
          <pc:sldMk cId="2212556790" sldId="1656"/>
        </pc:sldMkLst>
        <pc:spChg chg="del">
          <ac:chgData name="Thomas Martens" userId="35ccf0d4-9e71-4d15-bebb-7c78661c64b3" providerId="ADAL" clId="{A541B84D-68EE-4318-8208-76BF40ECBCEA}" dt="2022-11-17T10:41:01.013" v="208" actId="478"/>
          <ac:spMkLst>
            <pc:docMk/>
            <pc:sldMk cId="2212556790" sldId="1656"/>
            <ac:spMk id="3" creationId="{A768B2B6-8378-C719-832A-49988FD0EDE3}"/>
          </ac:spMkLst>
        </pc:spChg>
      </pc:sldChg>
      <pc:sldChg chg="delSp modSp mod">
        <pc:chgData name="Thomas Martens" userId="35ccf0d4-9e71-4d15-bebb-7c78661c64b3" providerId="ADAL" clId="{A541B84D-68EE-4318-8208-76BF40ECBCEA}" dt="2022-11-17T10:42:08.763" v="264" actId="478"/>
        <pc:sldMkLst>
          <pc:docMk/>
          <pc:sldMk cId="2841667041" sldId="1659"/>
        </pc:sldMkLst>
        <pc:spChg chg="del">
          <ac:chgData name="Thomas Martens" userId="35ccf0d4-9e71-4d15-bebb-7c78661c64b3" providerId="ADAL" clId="{A541B84D-68EE-4318-8208-76BF40ECBCEA}" dt="2022-11-17T10:42:08.763" v="264" actId="478"/>
          <ac:spMkLst>
            <pc:docMk/>
            <pc:sldMk cId="2841667041" sldId="1659"/>
            <ac:spMk id="5" creationId="{FF191E1B-8A52-2788-8B00-0D788DEBB342}"/>
          </ac:spMkLst>
        </pc:spChg>
        <pc:spChg chg="mod">
          <ac:chgData name="Thomas Martens" userId="35ccf0d4-9e71-4d15-bebb-7c78661c64b3" providerId="ADAL" clId="{A541B84D-68EE-4318-8208-76BF40ECBCEA}" dt="2022-11-17T10:42:04.415" v="263" actId="20577"/>
          <ac:spMkLst>
            <pc:docMk/>
            <pc:sldMk cId="2841667041" sldId="1659"/>
            <ac:spMk id="11" creationId="{CD88A5A5-1788-C48B-884E-2E9A241264AD}"/>
          </ac:spMkLst>
        </pc:spChg>
      </pc:sldChg>
      <pc:sldChg chg="delSp mod">
        <pc:chgData name="Thomas Martens" userId="35ccf0d4-9e71-4d15-bebb-7c78661c64b3" providerId="ADAL" clId="{A541B84D-68EE-4318-8208-76BF40ECBCEA}" dt="2022-11-17T10:42:16.146" v="265" actId="478"/>
        <pc:sldMkLst>
          <pc:docMk/>
          <pc:sldMk cId="1094545573" sldId="1660"/>
        </pc:sldMkLst>
        <pc:spChg chg="del">
          <ac:chgData name="Thomas Martens" userId="35ccf0d4-9e71-4d15-bebb-7c78661c64b3" providerId="ADAL" clId="{A541B84D-68EE-4318-8208-76BF40ECBCEA}" dt="2022-11-17T10:42:16.146" v="265" actId="478"/>
          <ac:spMkLst>
            <pc:docMk/>
            <pc:sldMk cId="1094545573" sldId="1660"/>
            <ac:spMk id="5" creationId="{FF191E1B-8A52-2788-8B00-0D788DEBB342}"/>
          </ac:spMkLst>
        </pc:spChg>
      </pc:sldChg>
      <pc:sldChg chg="delSp mod">
        <pc:chgData name="Thomas Martens" userId="35ccf0d4-9e71-4d15-bebb-7c78661c64b3" providerId="ADAL" clId="{A541B84D-68EE-4318-8208-76BF40ECBCEA}" dt="2022-11-17T10:42:29.595" v="266" actId="478"/>
        <pc:sldMkLst>
          <pc:docMk/>
          <pc:sldMk cId="58887589" sldId="1661"/>
        </pc:sldMkLst>
        <pc:spChg chg="del">
          <ac:chgData name="Thomas Martens" userId="35ccf0d4-9e71-4d15-bebb-7c78661c64b3" providerId="ADAL" clId="{A541B84D-68EE-4318-8208-76BF40ECBCEA}" dt="2022-11-17T10:42:29.595" v="266" actId="478"/>
          <ac:spMkLst>
            <pc:docMk/>
            <pc:sldMk cId="58887589" sldId="1661"/>
            <ac:spMk id="5" creationId="{FF191E1B-8A52-2788-8B00-0D788DEBB342}"/>
          </ac:spMkLst>
        </pc:spChg>
      </pc:sldChg>
    </pc:docChg>
  </pc:docChgLst>
  <pc:docChgLst>
    <pc:chgData name="Thomas Martens" userId="35ccf0d4-9e71-4d15-bebb-7c78661c64b3" providerId="ADAL" clId="{72376373-1079-4508-B8B3-E452D622C29A}"/>
    <pc:docChg chg="custSel modSld">
      <pc:chgData name="Thomas Martens" userId="35ccf0d4-9e71-4d15-bebb-7c78661c64b3" providerId="ADAL" clId="{72376373-1079-4508-B8B3-E452D622C29A}" dt="2022-10-06T10:58:20.017" v="44" actId="20577"/>
      <pc:docMkLst>
        <pc:docMk/>
      </pc:docMkLst>
      <pc:sldChg chg="delSp modSp mod">
        <pc:chgData name="Thomas Martens" userId="35ccf0d4-9e71-4d15-bebb-7c78661c64b3" providerId="ADAL" clId="{72376373-1079-4508-B8B3-E452D622C29A}" dt="2022-10-06T10:58:20.017" v="44" actId="20577"/>
        <pc:sldMkLst>
          <pc:docMk/>
          <pc:sldMk cId="3211801971" sldId="256"/>
        </pc:sldMkLst>
        <pc:spChg chg="mod">
          <ac:chgData name="Thomas Martens" userId="35ccf0d4-9e71-4d15-bebb-7c78661c64b3" providerId="ADAL" clId="{72376373-1079-4508-B8B3-E452D622C29A}" dt="2022-10-06T10:58:20.017" v="44" actId="20577"/>
          <ac:spMkLst>
            <pc:docMk/>
            <pc:sldMk cId="3211801971" sldId="256"/>
            <ac:spMk id="4" creationId="{00000000-0000-0000-0000-000000000000}"/>
          </ac:spMkLst>
        </pc:spChg>
        <pc:picChg chg="del">
          <ac:chgData name="Thomas Martens" userId="35ccf0d4-9e71-4d15-bebb-7c78661c64b3" providerId="ADAL" clId="{72376373-1079-4508-B8B3-E452D622C29A}" dt="2022-10-06T10:57:44.917" v="0" actId="478"/>
          <ac:picMkLst>
            <pc:docMk/>
            <pc:sldMk cId="3211801971" sldId="256"/>
            <ac:picMk id="7" creationId="{F936FE72-942E-8FF0-FA85-08319558733F}"/>
          </ac:picMkLst>
        </pc:picChg>
      </pc:sldChg>
    </pc:docChg>
  </pc:docChgLst>
  <pc:docChgLst>
    <pc:chgData name="Thomas Martens" userId="35ccf0d4-9e71-4d15-bebb-7c78661c64b3" providerId="ADAL" clId="{79DDA10D-1649-4962-A9AA-BACFECF2AA74}"/>
    <pc:docChg chg="undo custSel addSld delSld modSld">
      <pc:chgData name="Thomas Martens" userId="35ccf0d4-9e71-4d15-bebb-7c78661c64b3" providerId="ADAL" clId="{79DDA10D-1649-4962-A9AA-BACFECF2AA74}" dt="2023-01-11T12:49:01.699" v="2070" actId="47"/>
      <pc:docMkLst>
        <pc:docMk/>
      </pc:docMkLst>
      <pc:sldChg chg="del">
        <pc:chgData name="Thomas Martens" userId="35ccf0d4-9e71-4d15-bebb-7c78661c64b3" providerId="ADAL" clId="{79DDA10D-1649-4962-A9AA-BACFECF2AA74}" dt="2023-01-11T09:39:07.701" v="1503" actId="47"/>
        <pc:sldMkLst>
          <pc:docMk/>
          <pc:sldMk cId="2052729832" sldId="1614"/>
        </pc:sldMkLst>
      </pc:sldChg>
      <pc:sldChg chg="del">
        <pc:chgData name="Thomas Martens" userId="35ccf0d4-9e71-4d15-bebb-7c78661c64b3" providerId="ADAL" clId="{79DDA10D-1649-4962-A9AA-BACFECF2AA74}" dt="2023-01-11T09:39:12.456" v="1506" actId="47"/>
        <pc:sldMkLst>
          <pc:docMk/>
          <pc:sldMk cId="993446195" sldId="1615"/>
        </pc:sldMkLst>
      </pc:sldChg>
      <pc:sldChg chg="del">
        <pc:chgData name="Thomas Martens" userId="35ccf0d4-9e71-4d15-bebb-7c78661c64b3" providerId="ADAL" clId="{79DDA10D-1649-4962-A9AA-BACFECF2AA74}" dt="2023-01-11T09:39:15.471" v="1507" actId="47"/>
        <pc:sldMkLst>
          <pc:docMk/>
          <pc:sldMk cId="3712875727" sldId="1631"/>
        </pc:sldMkLst>
      </pc:sldChg>
      <pc:sldChg chg="modSp del mod">
        <pc:chgData name="Thomas Martens" userId="35ccf0d4-9e71-4d15-bebb-7c78661c64b3" providerId="ADAL" clId="{79DDA10D-1649-4962-A9AA-BACFECF2AA74}" dt="2023-01-11T08:59:45.987" v="99" actId="47"/>
        <pc:sldMkLst>
          <pc:docMk/>
          <pc:sldMk cId="2116840712" sldId="1635"/>
        </pc:sldMkLst>
        <pc:spChg chg="mod">
          <ac:chgData name="Thomas Martens" userId="35ccf0d4-9e71-4d15-bebb-7c78661c64b3" providerId="ADAL" clId="{79DDA10D-1649-4962-A9AA-BACFECF2AA74}" dt="2023-01-11T08:56:03.094" v="24" actId="20577"/>
          <ac:spMkLst>
            <pc:docMk/>
            <pc:sldMk cId="2116840712" sldId="1635"/>
            <ac:spMk id="2" creationId="{1770AB31-B1D1-4382-A784-C684068456CE}"/>
          </ac:spMkLst>
        </pc:spChg>
      </pc:sldChg>
      <pc:sldChg chg="del">
        <pc:chgData name="Thomas Martens" userId="35ccf0d4-9e71-4d15-bebb-7c78661c64b3" providerId="ADAL" clId="{79DDA10D-1649-4962-A9AA-BACFECF2AA74}" dt="2023-01-11T09:39:27.919" v="1508" actId="47"/>
        <pc:sldMkLst>
          <pc:docMk/>
          <pc:sldMk cId="872583691" sldId="1643"/>
        </pc:sldMkLst>
      </pc:sldChg>
      <pc:sldChg chg="del">
        <pc:chgData name="Thomas Martens" userId="35ccf0d4-9e71-4d15-bebb-7c78661c64b3" providerId="ADAL" clId="{79DDA10D-1649-4962-A9AA-BACFECF2AA74}" dt="2023-01-11T09:39:28.720" v="1509" actId="47"/>
        <pc:sldMkLst>
          <pc:docMk/>
          <pc:sldMk cId="597360766" sldId="1644"/>
        </pc:sldMkLst>
      </pc:sldChg>
      <pc:sldChg chg="del">
        <pc:chgData name="Thomas Martens" userId="35ccf0d4-9e71-4d15-bebb-7c78661c64b3" providerId="ADAL" clId="{79DDA10D-1649-4962-A9AA-BACFECF2AA74}" dt="2023-01-11T09:39:35.807" v="1511" actId="47"/>
        <pc:sldMkLst>
          <pc:docMk/>
          <pc:sldMk cId="1620979639" sldId="1645"/>
        </pc:sldMkLst>
      </pc:sldChg>
      <pc:sldChg chg="del">
        <pc:chgData name="Thomas Martens" userId="35ccf0d4-9e71-4d15-bebb-7c78661c64b3" providerId="ADAL" clId="{79DDA10D-1649-4962-A9AA-BACFECF2AA74}" dt="2023-01-11T09:39:37.204" v="1513" actId="47"/>
        <pc:sldMkLst>
          <pc:docMk/>
          <pc:sldMk cId="769328142" sldId="1646"/>
        </pc:sldMkLst>
      </pc:sldChg>
      <pc:sldChg chg="del">
        <pc:chgData name="Thomas Martens" userId="35ccf0d4-9e71-4d15-bebb-7c78661c64b3" providerId="ADAL" clId="{79DDA10D-1649-4962-A9AA-BACFECF2AA74}" dt="2023-01-11T09:39:38.567" v="1515" actId="47"/>
        <pc:sldMkLst>
          <pc:docMk/>
          <pc:sldMk cId="1002215572" sldId="1647"/>
        </pc:sldMkLst>
      </pc:sldChg>
      <pc:sldChg chg="del">
        <pc:chgData name="Thomas Martens" userId="35ccf0d4-9e71-4d15-bebb-7c78661c64b3" providerId="ADAL" clId="{79DDA10D-1649-4962-A9AA-BACFECF2AA74}" dt="2023-01-11T09:39:47.920" v="1522" actId="47"/>
        <pc:sldMkLst>
          <pc:docMk/>
          <pc:sldMk cId="1790955681" sldId="1648"/>
        </pc:sldMkLst>
      </pc:sldChg>
      <pc:sldChg chg="del">
        <pc:chgData name="Thomas Martens" userId="35ccf0d4-9e71-4d15-bebb-7c78661c64b3" providerId="ADAL" clId="{79DDA10D-1649-4962-A9AA-BACFECF2AA74}" dt="2023-01-11T09:39:11.554" v="1505" actId="47"/>
        <pc:sldMkLst>
          <pc:docMk/>
          <pc:sldMk cId="2557396029" sldId="1650"/>
        </pc:sldMkLst>
      </pc:sldChg>
      <pc:sldChg chg="del">
        <pc:chgData name="Thomas Martens" userId="35ccf0d4-9e71-4d15-bebb-7c78661c64b3" providerId="ADAL" clId="{79DDA10D-1649-4962-A9AA-BACFECF2AA74}" dt="2023-01-11T09:39:10.231" v="1504" actId="47"/>
        <pc:sldMkLst>
          <pc:docMk/>
          <pc:sldMk cId="2528824547" sldId="1651"/>
        </pc:sldMkLst>
      </pc:sldChg>
      <pc:sldChg chg="del">
        <pc:chgData name="Thomas Martens" userId="35ccf0d4-9e71-4d15-bebb-7c78661c64b3" providerId="ADAL" clId="{79DDA10D-1649-4962-A9AA-BACFECF2AA74}" dt="2023-01-11T09:39:46.822" v="1521" actId="47"/>
        <pc:sldMkLst>
          <pc:docMk/>
          <pc:sldMk cId="1080997474" sldId="1652"/>
        </pc:sldMkLst>
      </pc:sldChg>
      <pc:sldChg chg="del">
        <pc:chgData name="Thomas Martens" userId="35ccf0d4-9e71-4d15-bebb-7c78661c64b3" providerId="ADAL" clId="{79DDA10D-1649-4962-A9AA-BACFECF2AA74}" dt="2023-01-11T09:39:33.913" v="1510" actId="47"/>
        <pc:sldMkLst>
          <pc:docMk/>
          <pc:sldMk cId="1608076249" sldId="1654"/>
        </pc:sldMkLst>
      </pc:sldChg>
      <pc:sldChg chg="del">
        <pc:chgData name="Thomas Martens" userId="35ccf0d4-9e71-4d15-bebb-7c78661c64b3" providerId="ADAL" clId="{79DDA10D-1649-4962-A9AA-BACFECF2AA74}" dt="2023-01-11T09:39:36.495" v="1512" actId="47"/>
        <pc:sldMkLst>
          <pc:docMk/>
          <pc:sldMk cId="329073646" sldId="1655"/>
        </pc:sldMkLst>
      </pc:sldChg>
      <pc:sldChg chg="del">
        <pc:chgData name="Thomas Martens" userId="35ccf0d4-9e71-4d15-bebb-7c78661c64b3" providerId="ADAL" clId="{79DDA10D-1649-4962-A9AA-BACFECF2AA74}" dt="2023-01-11T09:39:37.929" v="1514" actId="47"/>
        <pc:sldMkLst>
          <pc:docMk/>
          <pc:sldMk cId="2212556790" sldId="1656"/>
        </pc:sldMkLst>
      </pc:sldChg>
      <pc:sldChg chg="del">
        <pc:chgData name="Thomas Martens" userId="35ccf0d4-9e71-4d15-bebb-7c78661c64b3" providerId="ADAL" clId="{79DDA10D-1649-4962-A9AA-BACFECF2AA74}" dt="2023-01-11T09:39:42.950" v="1519" actId="47"/>
        <pc:sldMkLst>
          <pc:docMk/>
          <pc:sldMk cId="1714745021" sldId="1657"/>
        </pc:sldMkLst>
      </pc:sldChg>
      <pc:sldChg chg="del">
        <pc:chgData name="Thomas Martens" userId="35ccf0d4-9e71-4d15-bebb-7c78661c64b3" providerId="ADAL" clId="{79DDA10D-1649-4962-A9AA-BACFECF2AA74}" dt="2023-01-11T09:39:45.191" v="1520" actId="47"/>
        <pc:sldMkLst>
          <pc:docMk/>
          <pc:sldMk cId="978745334" sldId="1658"/>
        </pc:sldMkLst>
      </pc:sldChg>
      <pc:sldChg chg="del">
        <pc:chgData name="Thomas Martens" userId="35ccf0d4-9e71-4d15-bebb-7c78661c64b3" providerId="ADAL" clId="{79DDA10D-1649-4962-A9AA-BACFECF2AA74}" dt="2023-01-11T09:39:39.495" v="1516" actId="47"/>
        <pc:sldMkLst>
          <pc:docMk/>
          <pc:sldMk cId="2841667041" sldId="1659"/>
        </pc:sldMkLst>
      </pc:sldChg>
      <pc:sldChg chg="del">
        <pc:chgData name="Thomas Martens" userId="35ccf0d4-9e71-4d15-bebb-7c78661c64b3" providerId="ADAL" clId="{79DDA10D-1649-4962-A9AA-BACFECF2AA74}" dt="2023-01-11T09:39:40.615" v="1517" actId="47"/>
        <pc:sldMkLst>
          <pc:docMk/>
          <pc:sldMk cId="1094545573" sldId="1660"/>
        </pc:sldMkLst>
      </pc:sldChg>
      <pc:sldChg chg="del">
        <pc:chgData name="Thomas Martens" userId="35ccf0d4-9e71-4d15-bebb-7c78661c64b3" providerId="ADAL" clId="{79DDA10D-1649-4962-A9AA-BACFECF2AA74}" dt="2023-01-11T09:39:41.321" v="1518" actId="47"/>
        <pc:sldMkLst>
          <pc:docMk/>
          <pc:sldMk cId="58887589" sldId="1661"/>
        </pc:sldMkLst>
      </pc:sldChg>
      <pc:sldChg chg="del">
        <pc:chgData name="Thomas Martens" userId="35ccf0d4-9e71-4d15-bebb-7c78661c64b3" providerId="ADAL" clId="{79DDA10D-1649-4962-A9AA-BACFECF2AA74}" dt="2023-01-11T12:49:01.699" v="2070" actId="47"/>
        <pc:sldMkLst>
          <pc:docMk/>
          <pc:sldMk cId="109852400" sldId="1662"/>
        </pc:sldMkLst>
      </pc:sldChg>
      <pc:sldChg chg="addSp modSp mod modAnim">
        <pc:chgData name="Thomas Martens" userId="35ccf0d4-9e71-4d15-bebb-7c78661c64b3" providerId="ADAL" clId="{79DDA10D-1649-4962-A9AA-BACFECF2AA74}" dt="2023-01-11T10:00:34.312" v="2006"/>
        <pc:sldMkLst>
          <pc:docMk/>
          <pc:sldMk cId="1060254344" sldId="1666"/>
        </pc:sldMkLst>
        <pc:spChg chg="add mod">
          <ac:chgData name="Thomas Martens" userId="35ccf0d4-9e71-4d15-bebb-7c78661c64b3" providerId="ADAL" clId="{79DDA10D-1649-4962-A9AA-BACFECF2AA74}" dt="2023-01-11T09:59:34.437" v="2005" actId="14100"/>
          <ac:spMkLst>
            <pc:docMk/>
            <pc:sldMk cId="1060254344" sldId="1666"/>
            <ac:spMk id="2" creationId="{04CE2CF3-9863-6191-CCBF-5F33BFEBC966}"/>
          </ac:spMkLst>
        </pc:spChg>
        <pc:picChg chg="add mod">
          <ac:chgData name="Thomas Martens" userId="35ccf0d4-9e71-4d15-bebb-7c78661c64b3" providerId="ADAL" clId="{79DDA10D-1649-4962-A9AA-BACFECF2AA74}" dt="2023-01-11T09:58:28.158" v="1974" actId="1076"/>
          <ac:picMkLst>
            <pc:docMk/>
            <pc:sldMk cId="1060254344" sldId="1666"/>
            <ac:picMk id="3074" creationId="{8E25620E-D0DE-B7BD-D22C-431520D017D7}"/>
          </ac:picMkLst>
        </pc:picChg>
      </pc:sldChg>
      <pc:sldChg chg="addSp delSp modSp mod">
        <pc:chgData name="Thomas Martens" userId="35ccf0d4-9e71-4d15-bebb-7c78661c64b3" providerId="ADAL" clId="{79DDA10D-1649-4962-A9AA-BACFECF2AA74}" dt="2023-01-11T09:56:37.953" v="1970" actId="5793"/>
        <pc:sldMkLst>
          <pc:docMk/>
          <pc:sldMk cId="3771649064" sldId="1668"/>
        </pc:sldMkLst>
        <pc:spChg chg="mod">
          <ac:chgData name="Thomas Martens" userId="35ccf0d4-9e71-4d15-bebb-7c78661c64b3" providerId="ADAL" clId="{79DDA10D-1649-4962-A9AA-BACFECF2AA74}" dt="2023-01-11T09:40:49.372" v="1538" actId="20577"/>
          <ac:spMkLst>
            <pc:docMk/>
            <pc:sldMk cId="3771649064" sldId="1668"/>
            <ac:spMk id="2" creationId="{1770AB31-B1D1-4382-A784-C684068456CE}"/>
          </ac:spMkLst>
        </pc:spChg>
        <pc:spChg chg="add mod">
          <ac:chgData name="Thomas Martens" userId="35ccf0d4-9e71-4d15-bebb-7c78661c64b3" providerId="ADAL" clId="{79DDA10D-1649-4962-A9AA-BACFECF2AA74}" dt="2023-01-11T09:56:37.953" v="1970" actId="5793"/>
          <ac:spMkLst>
            <pc:docMk/>
            <pc:sldMk cId="3771649064" sldId="1668"/>
            <ac:spMk id="7" creationId="{D1078B0A-6661-FA73-E2C3-141BCB29AE75}"/>
          </ac:spMkLst>
        </pc:spChg>
        <pc:spChg chg="del">
          <ac:chgData name="Thomas Martens" userId="35ccf0d4-9e71-4d15-bebb-7c78661c64b3" providerId="ADAL" clId="{79DDA10D-1649-4962-A9AA-BACFECF2AA74}" dt="2023-01-11T09:35:40.879" v="1502" actId="478"/>
          <ac:spMkLst>
            <pc:docMk/>
            <pc:sldMk cId="3771649064" sldId="1668"/>
            <ac:spMk id="9" creationId="{6876C02C-2D33-41B0-B459-B78C2AC1D581}"/>
          </ac:spMkLst>
        </pc:spChg>
        <pc:spChg chg="add del mod">
          <ac:chgData name="Thomas Martens" userId="35ccf0d4-9e71-4d15-bebb-7c78661c64b3" providerId="ADAL" clId="{79DDA10D-1649-4962-A9AA-BACFECF2AA74}" dt="2023-01-11T09:53:38.605" v="1926" actId="478"/>
          <ac:spMkLst>
            <pc:docMk/>
            <pc:sldMk cId="3771649064" sldId="1668"/>
            <ac:spMk id="10" creationId="{128D093B-3A3A-7A66-5BBB-1F00AC9E3C6C}"/>
          </ac:spMkLst>
        </pc:spChg>
        <pc:picChg chg="add del mod">
          <ac:chgData name="Thomas Martens" userId="35ccf0d4-9e71-4d15-bebb-7c78661c64b3" providerId="ADAL" clId="{79DDA10D-1649-4962-A9AA-BACFECF2AA74}" dt="2023-01-11T09:23:58.230" v="828" actId="478"/>
          <ac:picMkLst>
            <pc:docMk/>
            <pc:sldMk cId="3771649064" sldId="1668"/>
            <ac:picMk id="3" creationId="{7F1180AF-3F6A-702E-2430-8837F067CA6D}"/>
          </ac:picMkLst>
        </pc:picChg>
        <pc:picChg chg="add del mod">
          <ac:chgData name="Thomas Martens" userId="35ccf0d4-9e71-4d15-bebb-7c78661c64b3" providerId="ADAL" clId="{79DDA10D-1649-4962-A9AA-BACFECF2AA74}" dt="2023-01-11T09:24:07.054" v="830" actId="478"/>
          <ac:picMkLst>
            <pc:docMk/>
            <pc:sldMk cId="3771649064" sldId="1668"/>
            <ac:picMk id="4" creationId="{9F89D66B-F993-12B1-E8BD-485DF40F8F3A}"/>
          </ac:picMkLst>
        </pc:picChg>
        <pc:picChg chg="mod">
          <ac:chgData name="Thomas Martens" userId="35ccf0d4-9e71-4d15-bebb-7c78661c64b3" providerId="ADAL" clId="{79DDA10D-1649-4962-A9AA-BACFECF2AA74}" dt="2023-01-11T09:24:27.133" v="831" actId="1076"/>
          <ac:picMkLst>
            <pc:docMk/>
            <pc:sldMk cId="3771649064" sldId="1668"/>
            <ac:picMk id="5" creationId="{F9B25415-3103-E820-1CF5-53291873AE48}"/>
          </ac:picMkLst>
        </pc:picChg>
        <pc:picChg chg="add del mod">
          <ac:chgData name="Thomas Martens" userId="35ccf0d4-9e71-4d15-bebb-7c78661c64b3" providerId="ADAL" clId="{79DDA10D-1649-4962-A9AA-BACFECF2AA74}" dt="2023-01-11T09:24:02.633" v="829" actId="478"/>
          <ac:picMkLst>
            <pc:docMk/>
            <pc:sldMk cId="3771649064" sldId="1668"/>
            <ac:picMk id="6" creationId="{DAC1FC90-89BB-A546-3DC2-BFA73D00D9BC}"/>
          </ac:picMkLst>
        </pc:picChg>
        <pc:picChg chg="mod">
          <ac:chgData name="Thomas Martens" userId="35ccf0d4-9e71-4d15-bebb-7c78661c64b3" providerId="ADAL" clId="{79DDA10D-1649-4962-A9AA-BACFECF2AA74}" dt="2023-01-11T09:24:27.133" v="831" actId="1076"/>
          <ac:picMkLst>
            <pc:docMk/>
            <pc:sldMk cId="3771649064" sldId="1668"/>
            <ac:picMk id="8" creationId="{00A5D6F1-279C-36F2-B36E-3A37EB071DE6}"/>
          </ac:picMkLst>
        </pc:picChg>
      </pc:sldChg>
      <pc:sldChg chg="addSp delSp modSp mod">
        <pc:chgData name="Thomas Martens" userId="35ccf0d4-9e71-4d15-bebb-7c78661c64b3" providerId="ADAL" clId="{79DDA10D-1649-4962-A9AA-BACFECF2AA74}" dt="2023-01-11T09:19:03.022" v="586" actId="478"/>
        <pc:sldMkLst>
          <pc:docMk/>
          <pc:sldMk cId="1244959243" sldId="1669"/>
        </pc:sldMkLst>
        <pc:spChg chg="add mod">
          <ac:chgData name="Thomas Martens" userId="35ccf0d4-9e71-4d15-bebb-7c78661c64b3" providerId="ADAL" clId="{79DDA10D-1649-4962-A9AA-BACFECF2AA74}" dt="2023-01-11T09:03:47.389" v="265" actId="20577"/>
          <ac:spMkLst>
            <pc:docMk/>
            <pc:sldMk cId="1244959243" sldId="1669"/>
            <ac:spMk id="2" creationId="{599B9274-9565-AEC6-0F2E-9AE9E3BB5C9C}"/>
          </ac:spMkLst>
        </pc:spChg>
        <pc:spChg chg="add mod ord">
          <ac:chgData name="Thomas Martens" userId="35ccf0d4-9e71-4d15-bebb-7c78661c64b3" providerId="ADAL" clId="{79DDA10D-1649-4962-A9AA-BACFECF2AA74}" dt="2023-01-11T09:18:58.782" v="585" actId="20577"/>
          <ac:spMkLst>
            <pc:docMk/>
            <pc:sldMk cId="1244959243" sldId="1669"/>
            <ac:spMk id="3" creationId="{62F74B3E-8C13-E93D-812A-80E53E7E0BBB}"/>
          </ac:spMkLst>
        </pc:spChg>
        <pc:spChg chg="add del mod">
          <ac:chgData name="Thomas Martens" userId="35ccf0d4-9e71-4d15-bebb-7c78661c64b3" providerId="ADAL" clId="{79DDA10D-1649-4962-A9AA-BACFECF2AA74}" dt="2023-01-11T09:12:35.669" v="267" actId="478"/>
          <ac:spMkLst>
            <pc:docMk/>
            <pc:sldMk cId="1244959243" sldId="1669"/>
            <ac:spMk id="4" creationId="{BD0689A9-30DE-00CA-EEDB-DFB69E300581}"/>
          </ac:spMkLst>
        </pc:spChg>
        <pc:spChg chg="del">
          <ac:chgData name="Thomas Martens" userId="35ccf0d4-9e71-4d15-bebb-7c78661c64b3" providerId="ADAL" clId="{79DDA10D-1649-4962-A9AA-BACFECF2AA74}" dt="2023-01-11T09:19:03.022" v="586" actId="478"/>
          <ac:spMkLst>
            <pc:docMk/>
            <pc:sldMk cId="1244959243" sldId="1669"/>
            <ac:spMk id="9" creationId="{6876C02C-2D33-41B0-B459-B78C2AC1D581}"/>
          </ac:spMkLst>
        </pc:spChg>
        <pc:picChg chg="add mod">
          <ac:chgData name="Thomas Martens" userId="35ccf0d4-9e71-4d15-bebb-7c78661c64b3" providerId="ADAL" clId="{79DDA10D-1649-4962-A9AA-BACFECF2AA74}" dt="2023-01-11T09:14:36.291" v="270" actId="1076"/>
          <ac:picMkLst>
            <pc:docMk/>
            <pc:sldMk cId="1244959243" sldId="1669"/>
            <ac:picMk id="1026" creationId="{AC5E4868-56EE-ECCA-2913-AC00886C06B9}"/>
          </ac:picMkLst>
        </pc:picChg>
      </pc:sldChg>
      <pc:sldChg chg="addSp modSp add mod modAnim">
        <pc:chgData name="Thomas Martens" userId="35ccf0d4-9e71-4d15-bebb-7c78661c64b3" providerId="ADAL" clId="{79DDA10D-1649-4962-A9AA-BACFECF2AA74}" dt="2023-01-11T09:00:21.844" v="103"/>
        <pc:sldMkLst>
          <pc:docMk/>
          <pc:sldMk cId="4226523747" sldId="1670"/>
        </pc:sldMkLst>
        <pc:spChg chg="add mod">
          <ac:chgData name="Thomas Martens" userId="35ccf0d4-9e71-4d15-bebb-7c78661c64b3" providerId="ADAL" clId="{79DDA10D-1649-4962-A9AA-BACFECF2AA74}" dt="2023-01-11T08:57:42.737" v="77" actId="207"/>
          <ac:spMkLst>
            <pc:docMk/>
            <pc:sldMk cId="4226523747" sldId="1670"/>
            <ac:spMk id="3" creationId="{15CFF6F4-BB1B-C3C8-65FD-950F075D5233}"/>
          </ac:spMkLst>
        </pc:spChg>
        <pc:spChg chg="add mod">
          <ac:chgData name="Thomas Martens" userId="35ccf0d4-9e71-4d15-bebb-7c78661c64b3" providerId="ADAL" clId="{79DDA10D-1649-4962-A9AA-BACFECF2AA74}" dt="2023-01-11T08:58:09.273" v="91" actId="14100"/>
          <ac:spMkLst>
            <pc:docMk/>
            <pc:sldMk cId="4226523747" sldId="1670"/>
            <ac:spMk id="4" creationId="{AB2D5FC4-0E0A-3977-6AE0-475D52091C8A}"/>
          </ac:spMkLst>
        </pc:spChg>
        <pc:spChg chg="add mod">
          <ac:chgData name="Thomas Martens" userId="35ccf0d4-9e71-4d15-bebb-7c78661c64b3" providerId="ADAL" clId="{79DDA10D-1649-4962-A9AA-BACFECF2AA74}" dt="2023-01-11T08:58:39.448" v="97" actId="14100"/>
          <ac:spMkLst>
            <pc:docMk/>
            <pc:sldMk cId="4226523747" sldId="1670"/>
            <ac:spMk id="5" creationId="{0C644626-7CEA-5ED5-1BA8-9B892C5651CE}"/>
          </ac:spMkLst>
        </pc:spChg>
        <pc:picChg chg="mod">
          <ac:chgData name="Thomas Martens" userId="35ccf0d4-9e71-4d15-bebb-7c78661c64b3" providerId="ADAL" clId="{79DDA10D-1649-4962-A9AA-BACFECF2AA74}" dt="2023-01-11T08:56:42.706" v="27" actId="1076"/>
          <ac:picMkLst>
            <pc:docMk/>
            <pc:sldMk cId="4226523747" sldId="1670"/>
            <ac:picMk id="6" creationId="{830234B7-46F2-2316-7707-1C5CE0BC475B}"/>
          </ac:picMkLst>
        </pc:picChg>
      </pc:sldChg>
      <pc:sldChg chg="delSp modSp add mod">
        <pc:chgData name="Thomas Martens" userId="35ccf0d4-9e71-4d15-bebb-7c78661c64b3" providerId="ADAL" clId="{79DDA10D-1649-4962-A9AA-BACFECF2AA74}" dt="2023-01-11T09:22:15.573" v="774" actId="20577"/>
        <pc:sldMkLst>
          <pc:docMk/>
          <pc:sldMk cId="1543668081" sldId="1671"/>
        </pc:sldMkLst>
        <pc:spChg chg="mod ord">
          <ac:chgData name="Thomas Martens" userId="35ccf0d4-9e71-4d15-bebb-7c78661c64b3" providerId="ADAL" clId="{79DDA10D-1649-4962-A9AA-BACFECF2AA74}" dt="2023-01-11T09:22:15.573" v="774" actId="20577"/>
          <ac:spMkLst>
            <pc:docMk/>
            <pc:sldMk cId="1543668081" sldId="1671"/>
            <ac:spMk id="3" creationId="{62F74B3E-8C13-E93D-812A-80E53E7E0BBB}"/>
          </ac:spMkLst>
        </pc:spChg>
        <pc:picChg chg="del">
          <ac:chgData name="Thomas Martens" userId="35ccf0d4-9e71-4d15-bebb-7c78661c64b3" providerId="ADAL" clId="{79DDA10D-1649-4962-A9AA-BACFECF2AA74}" dt="2023-01-11T09:20:10.638" v="589" actId="478"/>
          <ac:picMkLst>
            <pc:docMk/>
            <pc:sldMk cId="1543668081" sldId="1671"/>
            <ac:picMk id="1026" creationId="{AC5E4868-56EE-ECCA-2913-AC00886C06B9}"/>
          </ac:picMkLst>
        </pc:picChg>
      </pc:sldChg>
      <pc:sldChg chg="modSp add mod">
        <pc:chgData name="Thomas Martens" userId="35ccf0d4-9e71-4d15-bebb-7c78661c64b3" providerId="ADAL" clId="{79DDA10D-1649-4962-A9AA-BACFECF2AA74}" dt="2023-01-11T09:25:07.498" v="847" actId="1038"/>
        <pc:sldMkLst>
          <pc:docMk/>
          <pc:sldMk cId="1469549875" sldId="1672"/>
        </pc:sldMkLst>
        <pc:spChg chg="mod">
          <ac:chgData name="Thomas Martens" userId="35ccf0d4-9e71-4d15-bebb-7c78661c64b3" providerId="ADAL" clId="{79DDA10D-1649-4962-A9AA-BACFECF2AA74}" dt="2023-01-11T09:23:09.585" v="825" actId="20577"/>
          <ac:spMkLst>
            <pc:docMk/>
            <pc:sldMk cId="1469549875" sldId="1672"/>
            <ac:spMk id="3" creationId="{62F74B3E-8C13-E93D-812A-80E53E7E0BBB}"/>
          </ac:spMkLst>
        </pc:spChg>
        <pc:picChg chg="mod">
          <ac:chgData name="Thomas Martens" userId="35ccf0d4-9e71-4d15-bebb-7c78661c64b3" providerId="ADAL" clId="{79DDA10D-1649-4962-A9AA-BACFECF2AA74}" dt="2023-01-11T09:25:07.498" v="847" actId="1038"/>
          <ac:picMkLst>
            <pc:docMk/>
            <pc:sldMk cId="1469549875" sldId="1672"/>
            <ac:picMk id="5" creationId="{B3EC5DBB-831E-9198-117A-D762B148858F}"/>
          </ac:picMkLst>
        </pc:picChg>
        <pc:picChg chg="mod">
          <ac:chgData name="Thomas Martens" userId="35ccf0d4-9e71-4d15-bebb-7c78661c64b3" providerId="ADAL" clId="{79DDA10D-1649-4962-A9AA-BACFECF2AA74}" dt="2023-01-11T09:25:07.498" v="847" actId="1038"/>
          <ac:picMkLst>
            <pc:docMk/>
            <pc:sldMk cId="1469549875" sldId="1672"/>
            <ac:picMk id="11" creationId="{A52E3841-8825-C769-CFF5-7E9206130484}"/>
          </ac:picMkLst>
        </pc:picChg>
        <pc:picChg chg="mod">
          <ac:chgData name="Thomas Martens" userId="35ccf0d4-9e71-4d15-bebb-7c78661c64b3" providerId="ADAL" clId="{79DDA10D-1649-4962-A9AA-BACFECF2AA74}" dt="2023-01-11T09:25:07.498" v="847" actId="1038"/>
          <ac:picMkLst>
            <pc:docMk/>
            <pc:sldMk cId="1469549875" sldId="1672"/>
            <ac:picMk id="13" creationId="{8D76A300-1C61-4344-190C-9B1989F686BC}"/>
          </ac:picMkLst>
        </pc:picChg>
      </pc:sldChg>
      <pc:sldChg chg="modSp add mod">
        <pc:chgData name="Thomas Martens" userId="35ccf0d4-9e71-4d15-bebb-7c78661c64b3" providerId="ADAL" clId="{79DDA10D-1649-4962-A9AA-BACFECF2AA74}" dt="2023-01-11T09:35:04.847" v="1501" actId="20577"/>
        <pc:sldMkLst>
          <pc:docMk/>
          <pc:sldMk cId="2970901863" sldId="1673"/>
        </pc:sldMkLst>
        <pc:spChg chg="mod">
          <ac:chgData name="Thomas Martens" userId="35ccf0d4-9e71-4d15-bebb-7c78661c64b3" providerId="ADAL" clId="{79DDA10D-1649-4962-A9AA-BACFECF2AA74}" dt="2023-01-11T09:29:52.077" v="980" actId="20577"/>
          <ac:spMkLst>
            <pc:docMk/>
            <pc:sldMk cId="2970901863" sldId="1673"/>
            <ac:spMk id="2" creationId="{599B9274-9565-AEC6-0F2E-9AE9E3BB5C9C}"/>
          </ac:spMkLst>
        </pc:spChg>
        <pc:spChg chg="mod">
          <ac:chgData name="Thomas Martens" userId="35ccf0d4-9e71-4d15-bebb-7c78661c64b3" providerId="ADAL" clId="{79DDA10D-1649-4962-A9AA-BACFECF2AA74}" dt="2023-01-11T09:35:04.847" v="1501" actId="20577"/>
          <ac:spMkLst>
            <pc:docMk/>
            <pc:sldMk cId="2970901863" sldId="1673"/>
            <ac:spMk id="3" creationId="{62F74B3E-8C13-E93D-812A-80E53E7E0BBB}"/>
          </ac:spMkLst>
        </pc:spChg>
        <pc:spChg chg="mod">
          <ac:chgData name="Thomas Martens" userId="35ccf0d4-9e71-4d15-bebb-7c78661c64b3" providerId="ADAL" clId="{79DDA10D-1649-4962-A9AA-BACFECF2AA74}" dt="2023-01-11T09:28:04.492" v="860" actId="20577"/>
          <ac:spMkLst>
            <pc:docMk/>
            <pc:sldMk cId="2970901863" sldId="1673"/>
            <ac:spMk id="17" creationId="{CA53CCF2-E6D9-E91C-34B7-11B93E428F12}"/>
          </ac:spMkLst>
        </pc:spChg>
      </pc:sldChg>
      <pc:sldChg chg="add del">
        <pc:chgData name="Thomas Martens" userId="35ccf0d4-9e71-4d15-bebb-7c78661c64b3" providerId="ADAL" clId="{79DDA10D-1649-4962-A9AA-BACFECF2AA74}" dt="2023-01-11T09:57:01.718" v="1971" actId="47"/>
        <pc:sldMkLst>
          <pc:docMk/>
          <pc:sldMk cId="4024884717" sldId="1674"/>
        </pc:sldMkLst>
      </pc:sldChg>
      <pc:sldChg chg="add del">
        <pc:chgData name="Thomas Martens" userId="35ccf0d4-9e71-4d15-bebb-7c78661c64b3" providerId="ADAL" clId="{79DDA10D-1649-4962-A9AA-BACFECF2AA74}" dt="2023-01-11T09:57:02.989" v="1972" actId="47"/>
        <pc:sldMkLst>
          <pc:docMk/>
          <pc:sldMk cId="147237761" sldId="1675"/>
        </pc:sldMkLst>
      </pc:sldChg>
      <pc:sldChg chg="addSp modSp add mod">
        <pc:chgData name="Thomas Martens" userId="35ccf0d4-9e71-4d15-bebb-7c78661c64b3" providerId="ADAL" clId="{79DDA10D-1649-4962-A9AA-BACFECF2AA74}" dt="2023-01-11T09:55:55.428" v="1960" actId="14100"/>
        <pc:sldMkLst>
          <pc:docMk/>
          <pc:sldMk cId="518152137" sldId="1676"/>
        </pc:sldMkLst>
        <pc:spChg chg="mod">
          <ac:chgData name="Thomas Martens" userId="35ccf0d4-9e71-4d15-bebb-7c78661c64b3" providerId="ADAL" clId="{79DDA10D-1649-4962-A9AA-BACFECF2AA74}" dt="2023-01-11T09:55:41.671" v="1957" actId="20577"/>
          <ac:spMkLst>
            <pc:docMk/>
            <pc:sldMk cId="518152137" sldId="1676"/>
            <ac:spMk id="7" creationId="{D1078B0A-6661-FA73-E2C3-141BCB29AE75}"/>
          </ac:spMkLst>
        </pc:spChg>
        <pc:picChg chg="add mod">
          <ac:chgData name="Thomas Martens" userId="35ccf0d4-9e71-4d15-bebb-7c78661c64b3" providerId="ADAL" clId="{79DDA10D-1649-4962-A9AA-BACFECF2AA74}" dt="2023-01-11T09:55:55.428" v="1960" actId="14100"/>
          <ac:picMkLst>
            <pc:docMk/>
            <pc:sldMk cId="518152137" sldId="1676"/>
            <ac:picMk id="2050" creationId="{5D574D72-3106-8987-690C-87FFD2F0A1DF}"/>
          </ac:picMkLst>
        </pc:picChg>
      </pc:sldChg>
      <pc:sldChg chg="addSp modSp add mod">
        <pc:chgData name="Thomas Martens" userId="35ccf0d4-9e71-4d15-bebb-7c78661c64b3" providerId="ADAL" clId="{79DDA10D-1649-4962-A9AA-BACFECF2AA74}" dt="2023-01-11T12:48:07.308" v="2069" actId="1076"/>
        <pc:sldMkLst>
          <pc:docMk/>
          <pc:sldMk cId="1948586822" sldId="1677"/>
        </pc:sldMkLst>
        <pc:spChg chg="mod">
          <ac:chgData name="Thomas Martens" userId="35ccf0d4-9e71-4d15-bebb-7c78661c64b3" providerId="ADAL" clId="{79DDA10D-1649-4962-A9AA-BACFECF2AA74}" dt="2023-01-11T12:35:22.395" v="2012" actId="20577"/>
          <ac:spMkLst>
            <pc:docMk/>
            <pc:sldMk cId="1948586822" sldId="1677"/>
            <ac:spMk id="7" creationId="{D1078B0A-6661-FA73-E2C3-141BCB29AE75}"/>
          </ac:spMkLst>
        </pc:spChg>
        <pc:picChg chg="add mod">
          <ac:chgData name="Thomas Martens" userId="35ccf0d4-9e71-4d15-bebb-7c78661c64b3" providerId="ADAL" clId="{79DDA10D-1649-4962-A9AA-BACFECF2AA74}" dt="2023-01-11T12:48:07.308" v="2069" actId="1076"/>
          <ac:picMkLst>
            <pc:docMk/>
            <pc:sldMk cId="1948586822" sldId="1677"/>
            <ac:picMk id="4" creationId="{86CF3DFB-AD9C-4D70-8DA4-6056A1534673}"/>
          </ac:picMkLst>
        </pc:picChg>
      </pc:sldChg>
      <pc:sldChg chg="addSp delSp modSp add mod">
        <pc:chgData name="Thomas Martens" userId="35ccf0d4-9e71-4d15-bebb-7c78661c64b3" providerId="ADAL" clId="{79DDA10D-1649-4962-A9AA-BACFECF2AA74}" dt="2023-01-11T12:43:45.281" v="2068" actId="1076"/>
        <pc:sldMkLst>
          <pc:docMk/>
          <pc:sldMk cId="2485739319" sldId="1678"/>
        </pc:sldMkLst>
        <pc:spChg chg="mod">
          <ac:chgData name="Thomas Martens" userId="35ccf0d4-9e71-4d15-bebb-7c78661c64b3" providerId="ADAL" clId="{79DDA10D-1649-4962-A9AA-BACFECF2AA74}" dt="2023-01-11T12:40:04.618" v="2061" actId="20577"/>
          <ac:spMkLst>
            <pc:docMk/>
            <pc:sldMk cId="2485739319" sldId="1678"/>
            <ac:spMk id="7" creationId="{D1078B0A-6661-FA73-E2C3-141BCB29AE75}"/>
          </ac:spMkLst>
        </pc:spChg>
        <pc:picChg chg="del mod">
          <ac:chgData name="Thomas Martens" userId="35ccf0d4-9e71-4d15-bebb-7c78661c64b3" providerId="ADAL" clId="{79DDA10D-1649-4962-A9AA-BACFECF2AA74}" dt="2023-01-11T12:40:10.320" v="2063" actId="478"/>
          <ac:picMkLst>
            <pc:docMk/>
            <pc:sldMk cId="2485739319" sldId="1678"/>
            <ac:picMk id="4" creationId="{86CF3DFB-AD9C-4D70-8DA4-6056A1534673}"/>
          </ac:picMkLst>
        </pc:picChg>
        <pc:picChg chg="add mod">
          <ac:chgData name="Thomas Martens" userId="35ccf0d4-9e71-4d15-bebb-7c78661c64b3" providerId="ADAL" clId="{79DDA10D-1649-4962-A9AA-BACFECF2AA74}" dt="2023-01-11T12:40:30.653" v="2066" actId="1076"/>
          <ac:picMkLst>
            <pc:docMk/>
            <pc:sldMk cId="2485739319" sldId="1678"/>
            <ac:picMk id="6" creationId="{1DA542A6-928B-86BE-5729-BC23139484F8}"/>
          </ac:picMkLst>
        </pc:picChg>
        <pc:picChg chg="add mod">
          <ac:chgData name="Thomas Martens" userId="35ccf0d4-9e71-4d15-bebb-7c78661c64b3" providerId="ADAL" clId="{79DDA10D-1649-4962-A9AA-BACFECF2AA74}" dt="2023-01-11T12:43:45.281" v="2068" actId="1076"/>
          <ac:picMkLst>
            <pc:docMk/>
            <pc:sldMk cId="2485739319" sldId="1678"/>
            <ac:picMk id="10" creationId="{9877F249-2B9A-B40C-D3C3-8E7887648BDC}"/>
          </ac:picMkLst>
        </pc:picChg>
      </pc:sldChg>
    </pc:docChg>
  </pc:docChgLst>
  <pc:docChgLst>
    <pc:chgData name="Thomas Martens" userId="35ccf0d4-9e71-4d15-bebb-7c78661c64b3" providerId="ADAL" clId="{51A00F8E-F2FA-4C5B-9111-99C94D28C571}"/>
    <pc:docChg chg="undo custSel addSld modSld sldOrd">
      <pc:chgData name="Thomas Martens" userId="35ccf0d4-9e71-4d15-bebb-7c78661c64b3" providerId="ADAL" clId="{51A00F8E-F2FA-4C5B-9111-99C94D28C571}" dt="2022-10-06T20:39:01.117" v="802"/>
      <pc:docMkLst>
        <pc:docMk/>
      </pc:docMkLst>
      <pc:sldChg chg="ord">
        <pc:chgData name="Thomas Martens" userId="35ccf0d4-9e71-4d15-bebb-7c78661c64b3" providerId="ADAL" clId="{51A00F8E-F2FA-4C5B-9111-99C94D28C571}" dt="2022-10-06T20:39:01.117" v="802"/>
        <pc:sldMkLst>
          <pc:docMk/>
          <pc:sldMk cId="3310189924" sldId="269"/>
        </pc:sldMkLst>
      </pc:sldChg>
      <pc:sldChg chg="modSp mod">
        <pc:chgData name="Thomas Martens" userId="35ccf0d4-9e71-4d15-bebb-7c78661c64b3" providerId="ADAL" clId="{51A00F8E-F2FA-4C5B-9111-99C94D28C571}" dt="2022-10-06T20:36:12.077" v="756" actId="14100"/>
        <pc:sldMkLst>
          <pc:docMk/>
          <pc:sldMk cId="1620979639" sldId="1645"/>
        </pc:sldMkLst>
        <pc:spChg chg="mod">
          <ac:chgData name="Thomas Martens" userId="35ccf0d4-9e71-4d15-bebb-7c78661c64b3" providerId="ADAL" clId="{51A00F8E-F2FA-4C5B-9111-99C94D28C571}" dt="2022-10-06T20:36:12.077" v="756" actId="14100"/>
          <ac:spMkLst>
            <pc:docMk/>
            <pc:sldMk cId="1620979639" sldId="1645"/>
            <ac:spMk id="3" creationId="{E662C553-1847-01F4-065F-A1C2FF8B0D59}"/>
          </ac:spMkLst>
        </pc:spChg>
      </pc:sldChg>
      <pc:sldChg chg="modSp mod">
        <pc:chgData name="Thomas Martens" userId="35ccf0d4-9e71-4d15-bebb-7c78661c64b3" providerId="ADAL" clId="{51A00F8E-F2FA-4C5B-9111-99C94D28C571}" dt="2022-10-06T20:36:44.446" v="791" actId="207"/>
        <pc:sldMkLst>
          <pc:docMk/>
          <pc:sldMk cId="769328142" sldId="1646"/>
        </pc:sldMkLst>
        <pc:spChg chg="mod">
          <ac:chgData name="Thomas Martens" userId="35ccf0d4-9e71-4d15-bebb-7c78661c64b3" providerId="ADAL" clId="{51A00F8E-F2FA-4C5B-9111-99C94D28C571}" dt="2022-10-06T20:36:44.446" v="791" actId="207"/>
          <ac:spMkLst>
            <pc:docMk/>
            <pc:sldMk cId="769328142" sldId="1646"/>
            <ac:spMk id="3" creationId="{A768B2B6-8378-C719-832A-49988FD0EDE3}"/>
          </ac:spMkLst>
        </pc:spChg>
      </pc:sldChg>
      <pc:sldChg chg="modSp mod">
        <pc:chgData name="Thomas Martens" userId="35ccf0d4-9e71-4d15-bebb-7c78661c64b3" providerId="ADAL" clId="{51A00F8E-F2FA-4C5B-9111-99C94D28C571}" dt="2022-10-06T20:37:56.168" v="795" actId="14100"/>
        <pc:sldMkLst>
          <pc:docMk/>
          <pc:sldMk cId="1002215572" sldId="1647"/>
        </pc:sldMkLst>
        <pc:spChg chg="mod">
          <ac:chgData name="Thomas Martens" userId="35ccf0d4-9e71-4d15-bebb-7c78661c64b3" providerId="ADAL" clId="{51A00F8E-F2FA-4C5B-9111-99C94D28C571}" dt="2022-10-06T19:12:10.533" v="2" actId="1076"/>
          <ac:spMkLst>
            <pc:docMk/>
            <pc:sldMk cId="1002215572" sldId="1647"/>
            <ac:spMk id="2" creationId="{830D2B03-732B-7283-84A4-0F10DF8BBDDE}"/>
          </ac:spMkLst>
        </pc:spChg>
        <pc:spChg chg="mod">
          <ac:chgData name="Thomas Martens" userId="35ccf0d4-9e71-4d15-bebb-7c78661c64b3" providerId="ADAL" clId="{51A00F8E-F2FA-4C5B-9111-99C94D28C571}" dt="2022-10-06T20:37:56.168" v="795" actId="14100"/>
          <ac:spMkLst>
            <pc:docMk/>
            <pc:sldMk cId="1002215572" sldId="1647"/>
            <ac:spMk id="5" creationId="{FF191E1B-8A52-2788-8B00-0D788DEBB342}"/>
          </ac:spMkLst>
        </pc:spChg>
      </pc:sldChg>
      <pc:sldChg chg="modSp mod">
        <pc:chgData name="Thomas Martens" userId="35ccf0d4-9e71-4d15-bebb-7c78661c64b3" providerId="ADAL" clId="{51A00F8E-F2FA-4C5B-9111-99C94D28C571}" dt="2022-10-06T20:28:57.327" v="753" actId="242"/>
        <pc:sldMkLst>
          <pc:docMk/>
          <pc:sldMk cId="1790955681" sldId="1648"/>
        </pc:sldMkLst>
        <pc:spChg chg="mod">
          <ac:chgData name="Thomas Martens" userId="35ccf0d4-9e71-4d15-bebb-7c78661c64b3" providerId="ADAL" clId="{51A00F8E-F2FA-4C5B-9111-99C94D28C571}" dt="2022-10-06T20:28:57.327" v="753" actId="242"/>
          <ac:spMkLst>
            <pc:docMk/>
            <pc:sldMk cId="1790955681" sldId="1648"/>
            <ac:spMk id="2" creationId="{830D2B03-732B-7283-84A4-0F10DF8BBDDE}"/>
          </ac:spMkLst>
        </pc:spChg>
      </pc:sldChg>
      <pc:sldChg chg="modSp mod">
        <pc:chgData name="Thomas Martens" userId="35ccf0d4-9e71-4d15-bebb-7c78661c64b3" providerId="ADAL" clId="{51A00F8E-F2FA-4C5B-9111-99C94D28C571}" dt="2022-10-06T20:29:18.975" v="754" actId="242"/>
        <pc:sldMkLst>
          <pc:docMk/>
          <pc:sldMk cId="1080997474" sldId="1652"/>
        </pc:sldMkLst>
        <pc:spChg chg="mod">
          <ac:chgData name="Thomas Martens" userId="35ccf0d4-9e71-4d15-bebb-7c78661c64b3" providerId="ADAL" clId="{51A00F8E-F2FA-4C5B-9111-99C94D28C571}" dt="2022-10-06T20:29:18.975" v="754" actId="242"/>
          <ac:spMkLst>
            <pc:docMk/>
            <pc:sldMk cId="1080997474" sldId="1652"/>
            <ac:spMk id="2" creationId="{F1B2A73E-F34B-465B-AB6C-BAAC946FD6BA}"/>
          </ac:spMkLst>
        </pc:spChg>
      </pc:sldChg>
      <pc:sldChg chg="modSp mod">
        <pc:chgData name="Thomas Martens" userId="35ccf0d4-9e71-4d15-bebb-7c78661c64b3" providerId="ADAL" clId="{51A00F8E-F2FA-4C5B-9111-99C94D28C571}" dt="2022-10-06T20:35:59.960" v="755" actId="14100"/>
        <pc:sldMkLst>
          <pc:docMk/>
          <pc:sldMk cId="1608076249" sldId="1654"/>
        </pc:sldMkLst>
        <pc:spChg chg="mod">
          <ac:chgData name="Thomas Martens" userId="35ccf0d4-9e71-4d15-bebb-7c78661c64b3" providerId="ADAL" clId="{51A00F8E-F2FA-4C5B-9111-99C94D28C571}" dt="2022-10-06T20:35:59.960" v="755" actId="14100"/>
          <ac:spMkLst>
            <pc:docMk/>
            <pc:sldMk cId="1608076249" sldId="1654"/>
            <ac:spMk id="21" creationId="{B4DD56F2-4E33-E367-0EFA-3255C67B3A77}"/>
          </ac:spMkLst>
        </pc:spChg>
      </pc:sldChg>
      <pc:sldChg chg="modSp mod">
        <pc:chgData name="Thomas Martens" userId="35ccf0d4-9e71-4d15-bebb-7c78661c64b3" providerId="ADAL" clId="{51A00F8E-F2FA-4C5B-9111-99C94D28C571}" dt="2022-10-06T20:36:20.784" v="757" actId="14100"/>
        <pc:sldMkLst>
          <pc:docMk/>
          <pc:sldMk cId="329073646" sldId="1655"/>
        </pc:sldMkLst>
        <pc:spChg chg="mod">
          <ac:chgData name="Thomas Martens" userId="35ccf0d4-9e71-4d15-bebb-7c78661c64b3" providerId="ADAL" clId="{51A00F8E-F2FA-4C5B-9111-99C94D28C571}" dt="2022-10-06T20:36:20.784" v="757" actId="14100"/>
          <ac:spMkLst>
            <pc:docMk/>
            <pc:sldMk cId="329073646" sldId="1655"/>
            <ac:spMk id="5" creationId="{28B2ECBE-FD74-4D89-7052-8EB7E1B52470}"/>
          </ac:spMkLst>
        </pc:spChg>
      </pc:sldChg>
      <pc:sldChg chg="modSp mod">
        <pc:chgData name="Thomas Martens" userId="35ccf0d4-9e71-4d15-bebb-7c78661c64b3" providerId="ADAL" clId="{51A00F8E-F2FA-4C5B-9111-99C94D28C571}" dt="2022-10-06T20:37:04.458" v="792" actId="14100"/>
        <pc:sldMkLst>
          <pc:docMk/>
          <pc:sldMk cId="2212556790" sldId="1656"/>
        </pc:sldMkLst>
        <pc:spChg chg="mod">
          <ac:chgData name="Thomas Martens" userId="35ccf0d4-9e71-4d15-bebb-7c78661c64b3" providerId="ADAL" clId="{51A00F8E-F2FA-4C5B-9111-99C94D28C571}" dt="2022-10-06T20:37:04.458" v="792" actId="14100"/>
          <ac:spMkLst>
            <pc:docMk/>
            <pc:sldMk cId="2212556790" sldId="1656"/>
            <ac:spMk id="3" creationId="{A768B2B6-8378-C719-832A-49988FD0EDE3}"/>
          </ac:spMkLst>
        </pc:spChg>
      </pc:sldChg>
      <pc:sldChg chg="modSp mod">
        <pc:chgData name="Thomas Martens" userId="35ccf0d4-9e71-4d15-bebb-7c78661c64b3" providerId="ADAL" clId="{51A00F8E-F2FA-4C5B-9111-99C94D28C571}" dt="2022-10-06T20:38:17.588" v="798" actId="14100"/>
        <pc:sldMkLst>
          <pc:docMk/>
          <pc:sldMk cId="2841667041" sldId="1659"/>
        </pc:sldMkLst>
        <pc:spChg chg="mod">
          <ac:chgData name="Thomas Martens" userId="35ccf0d4-9e71-4d15-bebb-7c78661c64b3" providerId="ADAL" clId="{51A00F8E-F2FA-4C5B-9111-99C94D28C571}" dt="2022-10-06T19:13:11.902" v="6" actId="242"/>
          <ac:spMkLst>
            <pc:docMk/>
            <pc:sldMk cId="2841667041" sldId="1659"/>
            <ac:spMk id="2" creationId="{830D2B03-732B-7283-84A4-0F10DF8BBDDE}"/>
          </ac:spMkLst>
        </pc:spChg>
        <pc:spChg chg="mod">
          <ac:chgData name="Thomas Martens" userId="35ccf0d4-9e71-4d15-bebb-7c78661c64b3" providerId="ADAL" clId="{51A00F8E-F2FA-4C5B-9111-99C94D28C571}" dt="2022-10-06T20:38:17.588" v="798" actId="14100"/>
          <ac:spMkLst>
            <pc:docMk/>
            <pc:sldMk cId="2841667041" sldId="1659"/>
            <ac:spMk id="5" creationId="{FF191E1B-8A52-2788-8B00-0D788DEBB342}"/>
          </ac:spMkLst>
        </pc:spChg>
      </pc:sldChg>
      <pc:sldChg chg="addSp delSp modSp add mod delAnim modAnim">
        <pc:chgData name="Thomas Martens" userId="35ccf0d4-9e71-4d15-bebb-7c78661c64b3" providerId="ADAL" clId="{51A00F8E-F2FA-4C5B-9111-99C94D28C571}" dt="2022-10-06T20:38:33.447" v="799" actId="14100"/>
        <pc:sldMkLst>
          <pc:docMk/>
          <pc:sldMk cId="1094545573" sldId="1660"/>
        </pc:sldMkLst>
        <pc:spChg chg="mod">
          <ac:chgData name="Thomas Martens" userId="35ccf0d4-9e71-4d15-bebb-7c78661c64b3" providerId="ADAL" clId="{51A00F8E-F2FA-4C5B-9111-99C94D28C571}" dt="2022-10-06T19:23:22.115" v="88" actId="1076"/>
          <ac:spMkLst>
            <pc:docMk/>
            <pc:sldMk cId="1094545573" sldId="1660"/>
            <ac:spMk id="2" creationId="{830D2B03-732B-7283-84A4-0F10DF8BBDDE}"/>
          </ac:spMkLst>
        </pc:spChg>
        <pc:spChg chg="mod">
          <ac:chgData name="Thomas Martens" userId="35ccf0d4-9e71-4d15-bebb-7c78661c64b3" providerId="ADAL" clId="{51A00F8E-F2FA-4C5B-9111-99C94D28C571}" dt="2022-10-06T20:38:33.447" v="799" actId="14100"/>
          <ac:spMkLst>
            <pc:docMk/>
            <pc:sldMk cId="1094545573" sldId="1660"/>
            <ac:spMk id="5" creationId="{FF191E1B-8A52-2788-8B00-0D788DEBB342}"/>
          </ac:spMkLst>
        </pc:spChg>
        <pc:spChg chg="del">
          <ac:chgData name="Thomas Martens" userId="35ccf0d4-9e71-4d15-bebb-7c78661c64b3" providerId="ADAL" clId="{51A00F8E-F2FA-4C5B-9111-99C94D28C571}" dt="2022-10-06T19:20:39.868" v="67" actId="478"/>
          <ac:spMkLst>
            <pc:docMk/>
            <pc:sldMk cId="1094545573" sldId="1660"/>
            <ac:spMk id="6" creationId="{DE6846BF-142B-5BEC-F6A6-E4E631E80A6F}"/>
          </ac:spMkLst>
        </pc:spChg>
        <pc:spChg chg="del">
          <ac:chgData name="Thomas Martens" userId="35ccf0d4-9e71-4d15-bebb-7c78661c64b3" providerId="ADAL" clId="{51A00F8E-F2FA-4C5B-9111-99C94D28C571}" dt="2022-10-06T19:20:55.778" v="70" actId="478"/>
          <ac:spMkLst>
            <pc:docMk/>
            <pc:sldMk cId="1094545573" sldId="1660"/>
            <ac:spMk id="11" creationId="{CD88A5A5-1788-C48B-884E-2E9A241264AD}"/>
          </ac:spMkLst>
        </pc:spChg>
        <pc:spChg chg="add del">
          <ac:chgData name="Thomas Martens" userId="35ccf0d4-9e71-4d15-bebb-7c78661c64b3" providerId="ADAL" clId="{51A00F8E-F2FA-4C5B-9111-99C94D28C571}" dt="2022-10-06T19:24:05.159" v="91" actId="478"/>
          <ac:spMkLst>
            <pc:docMk/>
            <pc:sldMk cId="1094545573" sldId="1660"/>
            <ac:spMk id="14" creationId="{73EE8477-6250-66B0-803C-CA7C5DA99121}"/>
          </ac:spMkLst>
        </pc:spChg>
        <pc:spChg chg="add del mod">
          <ac:chgData name="Thomas Martens" userId="35ccf0d4-9e71-4d15-bebb-7c78661c64b3" providerId="ADAL" clId="{51A00F8E-F2FA-4C5B-9111-99C94D28C571}" dt="2022-10-06T19:25:03.705" v="97" actId="11529"/>
          <ac:spMkLst>
            <pc:docMk/>
            <pc:sldMk cId="1094545573" sldId="1660"/>
            <ac:spMk id="15" creationId="{64793A06-4E9D-3427-E71F-1000231810F5}"/>
          </ac:spMkLst>
        </pc:spChg>
        <pc:spChg chg="add del">
          <ac:chgData name="Thomas Martens" userId="35ccf0d4-9e71-4d15-bebb-7c78661c64b3" providerId="ADAL" clId="{51A00F8E-F2FA-4C5B-9111-99C94D28C571}" dt="2022-10-06T19:25:31.600" v="99" actId="478"/>
          <ac:spMkLst>
            <pc:docMk/>
            <pc:sldMk cId="1094545573" sldId="1660"/>
            <ac:spMk id="16" creationId="{168FC309-4A0B-5344-89ED-737A7349D56C}"/>
          </ac:spMkLst>
        </pc:spChg>
        <pc:spChg chg="add del mod">
          <ac:chgData name="Thomas Martens" userId="35ccf0d4-9e71-4d15-bebb-7c78661c64b3" providerId="ADAL" clId="{51A00F8E-F2FA-4C5B-9111-99C94D28C571}" dt="2022-10-06T19:26:05.884" v="105" actId="11529"/>
          <ac:spMkLst>
            <pc:docMk/>
            <pc:sldMk cId="1094545573" sldId="1660"/>
            <ac:spMk id="17" creationId="{0BC458BA-5CE2-5359-4731-77AE21561100}"/>
          </ac:spMkLst>
        </pc:spChg>
        <pc:spChg chg="add del mod">
          <ac:chgData name="Thomas Martens" userId="35ccf0d4-9e71-4d15-bebb-7c78661c64b3" providerId="ADAL" clId="{51A00F8E-F2FA-4C5B-9111-99C94D28C571}" dt="2022-10-06T19:28:22.630" v="130" actId="478"/>
          <ac:spMkLst>
            <pc:docMk/>
            <pc:sldMk cId="1094545573" sldId="1660"/>
            <ac:spMk id="18" creationId="{A0584808-BC21-5F12-43AA-1196556A13C0}"/>
          </ac:spMkLst>
        </pc:spChg>
        <pc:spChg chg="add del">
          <ac:chgData name="Thomas Martens" userId="35ccf0d4-9e71-4d15-bebb-7c78661c64b3" providerId="ADAL" clId="{51A00F8E-F2FA-4C5B-9111-99C94D28C571}" dt="2022-10-06T19:29:06" v="137" actId="478"/>
          <ac:spMkLst>
            <pc:docMk/>
            <pc:sldMk cId="1094545573" sldId="1660"/>
            <ac:spMk id="24" creationId="{431BBC77-E4E0-AD58-35A9-5B699B958520}"/>
          </ac:spMkLst>
        </pc:spChg>
        <pc:spChg chg="add mod">
          <ac:chgData name="Thomas Martens" userId="35ccf0d4-9e71-4d15-bebb-7c78661c64b3" providerId="ADAL" clId="{51A00F8E-F2FA-4C5B-9111-99C94D28C571}" dt="2022-10-06T19:31:21.929" v="171" actId="206"/>
          <ac:spMkLst>
            <pc:docMk/>
            <pc:sldMk cId="1094545573" sldId="1660"/>
            <ac:spMk id="25" creationId="{6846F7AC-C00C-55C6-C862-8D84E1DA7E18}"/>
          </ac:spMkLst>
        </pc:spChg>
        <pc:spChg chg="add mod">
          <ac:chgData name="Thomas Martens" userId="35ccf0d4-9e71-4d15-bebb-7c78661c64b3" providerId="ADAL" clId="{51A00F8E-F2FA-4C5B-9111-99C94D28C571}" dt="2022-10-06T19:57:08.863" v="575" actId="113"/>
          <ac:spMkLst>
            <pc:docMk/>
            <pc:sldMk cId="1094545573" sldId="1660"/>
            <ac:spMk id="30" creationId="{1C60B844-5033-DB50-B753-0FD16820743F}"/>
          </ac:spMkLst>
        </pc:spChg>
        <pc:spChg chg="add mod">
          <ac:chgData name="Thomas Martens" userId="35ccf0d4-9e71-4d15-bebb-7c78661c64b3" providerId="ADAL" clId="{51A00F8E-F2FA-4C5B-9111-99C94D28C571}" dt="2022-10-06T19:49:35.879" v="530" actId="20577"/>
          <ac:spMkLst>
            <pc:docMk/>
            <pc:sldMk cId="1094545573" sldId="1660"/>
            <ac:spMk id="41" creationId="{4CA81FDB-11B1-6794-591A-005D7ACB7636}"/>
          </ac:spMkLst>
        </pc:spChg>
        <pc:spChg chg="add mod">
          <ac:chgData name="Thomas Martens" userId="35ccf0d4-9e71-4d15-bebb-7c78661c64b3" providerId="ADAL" clId="{51A00F8E-F2FA-4C5B-9111-99C94D28C571}" dt="2022-10-06T19:56:58.225" v="574" actId="113"/>
          <ac:spMkLst>
            <pc:docMk/>
            <pc:sldMk cId="1094545573" sldId="1660"/>
            <ac:spMk id="42" creationId="{E2AFA286-3D5D-D2E2-7DB0-A4E0C681B726}"/>
          </ac:spMkLst>
        </pc:spChg>
        <pc:spChg chg="add mod">
          <ac:chgData name="Thomas Martens" userId="35ccf0d4-9e71-4d15-bebb-7c78661c64b3" providerId="ADAL" clId="{51A00F8E-F2FA-4C5B-9111-99C94D28C571}" dt="2022-10-06T20:00:26.174" v="607" actId="692"/>
          <ac:spMkLst>
            <pc:docMk/>
            <pc:sldMk cId="1094545573" sldId="1660"/>
            <ac:spMk id="47" creationId="{A7F0B217-C4FD-4D64-0399-D1655C04B559}"/>
          </ac:spMkLst>
        </pc:spChg>
        <pc:grpChg chg="add del mod">
          <ac:chgData name="Thomas Martens" userId="35ccf0d4-9e71-4d15-bebb-7c78661c64b3" providerId="ADAL" clId="{51A00F8E-F2FA-4C5B-9111-99C94D28C571}" dt="2022-10-06T19:21:24.674" v="73" actId="165"/>
          <ac:grpSpMkLst>
            <pc:docMk/>
            <pc:sldMk cId="1094545573" sldId="1660"/>
            <ac:grpSpMk id="3" creationId="{0C1924CB-FBC2-4B6E-FF3D-640922E45955}"/>
          </ac:grpSpMkLst>
        </pc:grpChg>
        <pc:picChg chg="del mod topLvl">
          <ac:chgData name="Thomas Martens" userId="35ccf0d4-9e71-4d15-bebb-7c78661c64b3" providerId="ADAL" clId="{51A00F8E-F2FA-4C5B-9111-99C94D28C571}" dt="2022-10-06T19:21:33.206" v="76" actId="478"/>
          <ac:picMkLst>
            <pc:docMk/>
            <pc:sldMk cId="1094545573" sldId="1660"/>
            <ac:picMk id="4" creationId="{95BF1C3A-1268-5173-CCAD-DFB0C89BF12A}"/>
          </ac:picMkLst>
        </pc:picChg>
        <pc:picChg chg="del mod">
          <ac:chgData name="Thomas Martens" userId="35ccf0d4-9e71-4d15-bebb-7c78661c64b3" providerId="ADAL" clId="{51A00F8E-F2FA-4C5B-9111-99C94D28C571}" dt="2022-10-06T19:20:51.637" v="69" actId="478"/>
          <ac:picMkLst>
            <pc:docMk/>
            <pc:sldMk cId="1094545573" sldId="1660"/>
            <ac:picMk id="7" creationId="{0C78803D-AD39-0A48-61BD-6DF2E33D0F13}"/>
          </ac:picMkLst>
        </pc:picChg>
        <pc:picChg chg="del">
          <ac:chgData name="Thomas Martens" userId="35ccf0d4-9e71-4d15-bebb-7c78661c64b3" providerId="ADAL" clId="{51A00F8E-F2FA-4C5B-9111-99C94D28C571}" dt="2022-10-06T19:21:00.561" v="71" actId="478"/>
          <ac:picMkLst>
            <pc:docMk/>
            <pc:sldMk cId="1094545573" sldId="1660"/>
            <ac:picMk id="8" creationId="{2ECC9AB5-0DCE-3DB0-A1B2-F289CA93652A}"/>
          </ac:picMkLst>
        </pc:picChg>
        <pc:picChg chg="mod">
          <ac:chgData name="Thomas Martens" userId="35ccf0d4-9e71-4d15-bebb-7c78661c64b3" providerId="ADAL" clId="{51A00F8E-F2FA-4C5B-9111-99C94D28C571}" dt="2022-10-06T19:23:38.944" v="89" actId="1076"/>
          <ac:picMkLst>
            <pc:docMk/>
            <pc:sldMk cId="1094545573" sldId="1660"/>
            <ac:picMk id="9" creationId="{8464E7AF-004A-B6A1-9FCE-752BD3578F22}"/>
          </ac:picMkLst>
        </pc:picChg>
        <pc:picChg chg="mod">
          <ac:chgData name="Thomas Martens" userId="35ccf0d4-9e71-4d15-bebb-7c78661c64b3" providerId="ADAL" clId="{51A00F8E-F2FA-4C5B-9111-99C94D28C571}" dt="2022-10-06T19:23:38.944" v="89" actId="1076"/>
          <ac:picMkLst>
            <pc:docMk/>
            <pc:sldMk cId="1094545573" sldId="1660"/>
            <ac:picMk id="10" creationId="{9B122391-C126-42E9-6095-5154E8996049}"/>
          </ac:picMkLst>
        </pc:picChg>
        <pc:picChg chg="del mod topLvl">
          <ac:chgData name="Thomas Martens" userId="35ccf0d4-9e71-4d15-bebb-7c78661c64b3" providerId="ADAL" clId="{51A00F8E-F2FA-4C5B-9111-99C94D28C571}" dt="2022-10-06T19:21:27.623" v="74" actId="478"/>
          <ac:picMkLst>
            <pc:docMk/>
            <pc:sldMk cId="1094545573" sldId="1660"/>
            <ac:picMk id="12" creationId="{B73F032C-334B-AF55-EB17-8BF808EACFF5}"/>
          </ac:picMkLst>
        </pc:picChg>
        <pc:picChg chg="add mod">
          <ac:chgData name="Thomas Martens" userId="35ccf0d4-9e71-4d15-bebb-7c78661c64b3" providerId="ADAL" clId="{51A00F8E-F2FA-4C5B-9111-99C94D28C571}" dt="2022-10-06T19:23:38.944" v="89" actId="1076"/>
          <ac:picMkLst>
            <pc:docMk/>
            <pc:sldMk cId="1094545573" sldId="1660"/>
            <ac:picMk id="13" creationId="{A4F6A545-0FD0-F134-0576-2B9DEFE9F586}"/>
          </ac:picMkLst>
        </pc:picChg>
        <pc:picChg chg="add mod">
          <ac:chgData name="Thomas Martens" userId="35ccf0d4-9e71-4d15-bebb-7c78661c64b3" providerId="ADAL" clId="{51A00F8E-F2FA-4C5B-9111-99C94D28C571}" dt="2022-10-06T19:32:39.603" v="177" actId="554"/>
          <ac:picMkLst>
            <pc:docMk/>
            <pc:sldMk cId="1094545573" sldId="1660"/>
            <ac:picMk id="27" creationId="{A1C232F0-3A42-7980-D75D-AC3075CDCC4C}"/>
          </ac:picMkLst>
        </pc:picChg>
        <pc:picChg chg="add mod">
          <ac:chgData name="Thomas Martens" userId="35ccf0d4-9e71-4d15-bebb-7c78661c64b3" providerId="ADAL" clId="{51A00F8E-F2FA-4C5B-9111-99C94D28C571}" dt="2022-10-06T19:32:39.603" v="177" actId="554"/>
          <ac:picMkLst>
            <pc:docMk/>
            <pc:sldMk cId="1094545573" sldId="1660"/>
            <ac:picMk id="29" creationId="{4D4D3367-FFAD-1E33-FC62-D04FBD704D43}"/>
          </ac:picMkLst>
        </pc:picChg>
        <pc:picChg chg="add mod">
          <ac:chgData name="Thomas Martens" userId="35ccf0d4-9e71-4d15-bebb-7c78661c64b3" providerId="ADAL" clId="{51A00F8E-F2FA-4C5B-9111-99C94D28C571}" dt="2022-10-06T19:48:05.718" v="407" actId="1076"/>
          <ac:picMkLst>
            <pc:docMk/>
            <pc:sldMk cId="1094545573" sldId="1660"/>
            <ac:picMk id="32" creationId="{FDFB65F7-9DB2-7413-5417-040A100D0A46}"/>
          </ac:picMkLst>
        </pc:picChg>
        <pc:picChg chg="add del mod">
          <ac:chgData name="Thomas Martens" userId="35ccf0d4-9e71-4d15-bebb-7c78661c64b3" providerId="ADAL" clId="{51A00F8E-F2FA-4C5B-9111-99C94D28C571}" dt="2022-10-06T19:58:21.103" v="584" actId="478"/>
          <ac:picMkLst>
            <pc:docMk/>
            <pc:sldMk cId="1094545573" sldId="1660"/>
            <ac:picMk id="34" creationId="{C9492008-F627-F235-DE69-FBF2F91B3620}"/>
          </ac:picMkLst>
        </pc:picChg>
        <pc:picChg chg="add mod">
          <ac:chgData name="Thomas Martens" userId="35ccf0d4-9e71-4d15-bebb-7c78661c64b3" providerId="ADAL" clId="{51A00F8E-F2FA-4C5B-9111-99C94D28C571}" dt="2022-10-06T19:46:42.716" v="324" actId="1038"/>
          <ac:picMkLst>
            <pc:docMk/>
            <pc:sldMk cId="1094545573" sldId="1660"/>
            <ac:picMk id="36" creationId="{5AF5AD0A-5169-D441-26A1-0CC9647A55A1}"/>
          </ac:picMkLst>
        </pc:picChg>
        <pc:picChg chg="add mod">
          <ac:chgData name="Thomas Martens" userId="35ccf0d4-9e71-4d15-bebb-7c78661c64b3" providerId="ADAL" clId="{51A00F8E-F2FA-4C5B-9111-99C94D28C571}" dt="2022-10-06T19:51:11.009" v="536" actId="1076"/>
          <ac:picMkLst>
            <pc:docMk/>
            <pc:sldMk cId="1094545573" sldId="1660"/>
            <ac:picMk id="38" creationId="{EA58AAF0-4328-33B4-246F-6A1D5E968BDB}"/>
          </ac:picMkLst>
        </pc:picChg>
        <pc:picChg chg="add del mod">
          <ac:chgData name="Thomas Martens" userId="35ccf0d4-9e71-4d15-bebb-7c78661c64b3" providerId="ADAL" clId="{51A00F8E-F2FA-4C5B-9111-99C94D28C571}" dt="2022-10-06T19:58:21.103" v="584" actId="478"/>
          <ac:picMkLst>
            <pc:docMk/>
            <pc:sldMk cId="1094545573" sldId="1660"/>
            <ac:picMk id="40" creationId="{004D6426-3661-1C4A-2858-28EDDA7F733D}"/>
          </ac:picMkLst>
        </pc:picChg>
        <pc:picChg chg="add del mod">
          <ac:chgData name="Thomas Martens" userId="35ccf0d4-9e71-4d15-bebb-7c78661c64b3" providerId="ADAL" clId="{51A00F8E-F2FA-4C5B-9111-99C94D28C571}" dt="2022-10-06T19:55:45.720" v="560" actId="478"/>
          <ac:picMkLst>
            <pc:docMk/>
            <pc:sldMk cId="1094545573" sldId="1660"/>
            <ac:picMk id="43" creationId="{B1E4679F-3C4B-354D-46A0-4D89C1351FE1}"/>
          </ac:picMkLst>
        </pc:picChg>
        <pc:picChg chg="add del mod">
          <ac:chgData name="Thomas Martens" userId="35ccf0d4-9e71-4d15-bebb-7c78661c64b3" providerId="ADAL" clId="{51A00F8E-F2FA-4C5B-9111-99C94D28C571}" dt="2022-10-06T19:50:50.356" v="533" actId="478"/>
          <ac:picMkLst>
            <pc:docMk/>
            <pc:sldMk cId="1094545573" sldId="1660"/>
            <ac:picMk id="44" creationId="{697EE16B-78BF-C8EB-26CD-94EC6E73606A}"/>
          </ac:picMkLst>
        </pc:picChg>
        <pc:picChg chg="add mod">
          <ac:chgData name="Thomas Martens" userId="35ccf0d4-9e71-4d15-bebb-7c78661c64b3" providerId="ADAL" clId="{51A00F8E-F2FA-4C5B-9111-99C94D28C571}" dt="2022-10-06T19:57:26.195" v="579" actId="1076"/>
          <ac:picMkLst>
            <pc:docMk/>
            <pc:sldMk cId="1094545573" sldId="1660"/>
            <ac:picMk id="45" creationId="{7CEB427E-226B-897F-63A4-927DC4829050}"/>
          </ac:picMkLst>
        </pc:picChg>
        <pc:picChg chg="add mod">
          <ac:chgData name="Thomas Martens" userId="35ccf0d4-9e71-4d15-bebb-7c78661c64b3" providerId="ADAL" clId="{51A00F8E-F2FA-4C5B-9111-99C94D28C571}" dt="2022-10-06T19:57:47.726" v="583" actId="1076"/>
          <ac:picMkLst>
            <pc:docMk/>
            <pc:sldMk cId="1094545573" sldId="1660"/>
            <ac:picMk id="46" creationId="{4CF39957-78BB-D830-D40E-4DE8C523C7DC}"/>
          </ac:picMkLst>
        </pc:picChg>
        <pc:picChg chg="add mod">
          <ac:chgData name="Thomas Martens" userId="35ccf0d4-9e71-4d15-bebb-7c78661c64b3" providerId="ADAL" clId="{51A00F8E-F2FA-4C5B-9111-99C94D28C571}" dt="2022-10-06T19:56:11.923" v="563" actId="1076"/>
          <ac:picMkLst>
            <pc:docMk/>
            <pc:sldMk cId="1094545573" sldId="1660"/>
            <ac:picMk id="1026" creationId="{6D5BFA4B-0740-4365-7C60-2091BB7858F9}"/>
          </ac:picMkLst>
        </pc:picChg>
        <pc:cxnChg chg="add del mod">
          <ac:chgData name="Thomas Martens" userId="35ccf0d4-9e71-4d15-bebb-7c78661c64b3" providerId="ADAL" clId="{51A00F8E-F2FA-4C5B-9111-99C94D28C571}" dt="2022-10-06T19:28:54.730" v="135" actId="478"/>
          <ac:cxnSpMkLst>
            <pc:docMk/>
            <pc:sldMk cId="1094545573" sldId="1660"/>
            <ac:cxnSpMk id="20" creationId="{BA116472-4A90-D712-CCB9-F1C39FEF86E1}"/>
          </ac:cxnSpMkLst>
        </pc:cxnChg>
      </pc:sldChg>
      <pc:sldChg chg="addSp delSp modSp add mod">
        <pc:chgData name="Thomas Martens" userId="35ccf0d4-9e71-4d15-bebb-7c78661c64b3" providerId="ADAL" clId="{51A00F8E-F2FA-4C5B-9111-99C94D28C571}" dt="2022-10-06T20:38:47.179" v="800" actId="14100"/>
        <pc:sldMkLst>
          <pc:docMk/>
          <pc:sldMk cId="58887589" sldId="1661"/>
        </pc:sldMkLst>
        <pc:spChg chg="mod">
          <ac:chgData name="Thomas Martens" userId="35ccf0d4-9e71-4d15-bebb-7c78661c64b3" providerId="ADAL" clId="{51A00F8E-F2FA-4C5B-9111-99C94D28C571}" dt="2022-10-06T20:22:02.396" v="635" actId="20577"/>
          <ac:spMkLst>
            <pc:docMk/>
            <pc:sldMk cId="58887589" sldId="1661"/>
            <ac:spMk id="2" creationId="{830D2B03-732B-7283-84A4-0F10DF8BBDDE}"/>
          </ac:spMkLst>
        </pc:spChg>
        <pc:spChg chg="mod">
          <ac:chgData name="Thomas Martens" userId="35ccf0d4-9e71-4d15-bebb-7c78661c64b3" providerId="ADAL" clId="{51A00F8E-F2FA-4C5B-9111-99C94D28C571}" dt="2022-10-06T20:38:47.179" v="800" actId="14100"/>
          <ac:spMkLst>
            <pc:docMk/>
            <pc:sldMk cId="58887589" sldId="1661"/>
            <ac:spMk id="5" creationId="{FF191E1B-8A52-2788-8B00-0D788DEBB342}"/>
          </ac:spMkLst>
        </pc:spChg>
        <pc:spChg chg="mod">
          <ac:chgData name="Thomas Martens" userId="35ccf0d4-9e71-4d15-bebb-7c78661c64b3" providerId="ADAL" clId="{51A00F8E-F2FA-4C5B-9111-99C94D28C571}" dt="2022-10-06T20:24:17.211" v="706" actId="20577"/>
          <ac:spMkLst>
            <pc:docMk/>
            <pc:sldMk cId="58887589" sldId="1661"/>
            <ac:spMk id="30" creationId="{1C60B844-5033-DB50-B753-0FD16820743F}"/>
          </ac:spMkLst>
        </pc:spChg>
        <pc:spChg chg="add del mod">
          <ac:chgData name="Thomas Martens" userId="35ccf0d4-9e71-4d15-bebb-7c78661c64b3" providerId="ADAL" clId="{51A00F8E-F2FA-4C5B-9111-99C94D28C571}" dt="2022-10-06T20:25:30.999" v="743" actId="5793"/>
          <ac:spMkLst>
            <pc:docMk/>
            <pc:sldMk cId="58887589" sldId="1661"/>
            <ac:spMk id="41" creationId="{4CA81FDB-11B1-6794-591A-005D7ACB7636}"/>
          </ac:spMkLst>
        </pc:spChg>
        <pc:spChg chg="mod">
          <ac:chgData name="Thomas Martens" userId="35ccf0d4-9e71-4d15-bebb-7c78661c64b3" providerId="ADAL" clId="{51A00F8E-F2FA-4C5B-9111-99C94D28C571}" dt="2022-10-06T20:25:14.805" v="732" actId="1076"/>
          <ac:spMkLst>
            <pc:docMk/>
            <pc:sldMk cId="58887589" sldId="1661"/>
            <ac:spMk id="42" creationId="{E2AFA286-3D5D-D2E2-7DB0-A4E0C681B726}"/>
          </ac:spMkLst>
        </pc:spChg>
        <pc:spChg chg="del">
          <ac:chgData name="Thomas Martens" userId="35ccf0d4-9e71-4d15-bebb-7c78661c64b3" providerId="ADAL" clId="{51A00F8E-F2FA-4C5B-9111-99C94D28C571}" dt="2022-10-06T20:21:40.593" v="609" actId="478"/>
          <ac:spMkLst>
            <pc:docMk/>
            <pc:sldMk cId="58887589" sldId="1661"/>
            <ac:spMk id="47" creationId="{A7F0B217-C4FD-4D64-0399-D1655C04B559}"/>
          </ac:spMkLst>
        </pc:spChg>
        <pc:picChg chg="add mod">
          <ac:chgData name="Thomas Martens" userId="35ccf0d4-9e71-4d15-bebb-7c78661c64b3" providerId="ADAL" clId="{51A00F8E-F2FA-4C5B-9111-99C94D28C571}" dt="2022-10-06T20:24:29.273" v="708" actId="14100"/>
          <ac:picMkLst>
            <pc:docMk/>
            <pc:sldMk cId="58887589" sldId="1661"/>
            <ac:picMk id="4" creationId="{8EE2ACCD-8F96-BCF6-3CF8-43351BAE65DB}"/>
          </ac:picMkLst>
        </pc:picChg>
        <pc:picChg chg="add mod">
          <ac:chgData name="Thomas Martens" userId="35ccf0d4-9e71-4d15-bebb-7c78661c64b3" providerId="ADAL" clId="{51A00F8E-F2FA-4C5B-9111-99C94D28C571}" dt="2022-10-06T20:25:57.896" v="744"/>
          <ac:picMkLst>
            <pc:docMk/>
            <pc:sldMk cId="58887589" sldId="1661"/>
            <ac:picMk id="6" creationId="{84EF5736-7A6D-6002-FAA2-897930E7EF56}"/>
          </ac:picMkLst>
        </pc:picChg>
        <pc:picChg chg="add del mod">
          <ac:chgData name="Thomas Martens" userId="35ccf0d4-9e71-4d15-bebb-7c78661c64b3" providerId="ADAL" clId="{51A00F8E-F2FA-4C5B-9111-99C94D28C571}" dt="2022-10-06T20:26:59.880" v="747" actId="478"/>
          <ac:picMkLst>
            <pc:docMk/>
            <pc:sldMk cId="58887589" sldId="1661"/>
            <ac:picMk id="8" creationId="{646A6D38-1628-68D0-0296-3C512CB30D71}"/>
          </ac:picMkLst>
        </pc:picChg>
        <pc:picChg chg="del">
          <ac:chgData name="Thomas Martens" userId="35ccf0d4-9e71-4d15-bebb-7c78661c64b3" providerId="ADAL" clId="{51A00F8E-F2FA-4C5B-9111-99C94D28C571}" dt="2022-10-06T20:21:40.593" v="609" actId="478"/>
          <ac:picMkLst>
            <pc:docMk/>
            <pc:sldMk cId="58887589" sldId="1661"/>
            <ac:picMk id="10" creationId="{9B122391-C126-42E9-6095-5154E8996049}"/>
          </ac:picMkLst>
        </pc:picChg>
        <pc:picChg chg="del">
          <ac:chgData name="Thomas Martens" userId="35ccf0d4-9e71-4d15-bebb-7c78661c64b3" providerId="ADAL" clId="{51A00F8E-F2FA-4C5B-9111-99C94D28C571}" dt="2022-10-06T20:21:43.672" v="610" actId="478"/>
          <ac:picMkLst>
            <pc:docMk/>
            <pc:sldMk cId="58887589" sldId="1661"/>
            <ac:picMk id="27" creationId="{A1C232F0-3A42-7980-D75D-AC3075CDCC4C}"/>
          </ac:picMkLst>
        </pc:picChg>
        <pc:picChg chg="del">
          <ac:chgData name="Thomas Martens" userId="35ccf0d4-9e71-4d15-bebb-7c78661c64b3" providerId="ADAL" clId="{51A00F8E-F2FA-4C5B-9111-99C94D28C571}" dt="2022-10-06T20:22:33.458" v="658" actId="478"/>
          <ac:picMkLst>
            <pc:docMk/>
            <pc:sldMk cId="58887589" sldId="1661"/>
            <ac:picMk id="32" creationId="{FDFB65F7-9DB2-7413-5417-040A100D0A46}"/>
          </ac:picMkLst>
        </pc:picChg>
        <pc:picChg chg="mod">
          <ac:chgData name="Thomas Martens" userId="35ccf0d4-9e71-4d15-bebb-7c78661c64b3" providerId="ADAL" clId="{51A00F8E-F2FA-4C5B-9111-99C94D28C571}" dt="2022-10-06T20:23:32.706" v="661" actId="1076"/>
          <ac:picMkLst>
            <pc:docMk/>
            <pc:sldMk cId="58887589" sldId="1661"/>
            <ac:picMk id="36" creationId="{5AF5AD0A-5169-D441-26A1-0CC9647A55A1}"/>
          </ac:picMkLst>
        </pc:picChg>
        <pc:picChg chg="mod">
          <ac:chgData name="Thomas Martens" userId="35ccf0d4-9e71-4d15-bebb-7c78661c64b3" providerId="ADAL" clId="{51A00F8E-F2FA-4C5B-9111-99C94D28C571}" dt="2022-10-06T20:24:37.072" v="710" actId="1076"/>
          <ac:picMkLst>
            <pc:docMk/>
            <pc:sldMk cId="58887589" sldId="1661"/>
            <ac:picMk id="38" creationId="{EA58AAF0-4328-33B4-246F-6A1D5E968BDB}"/>
          </ac:picMkLst>
        </pc:picChg>
        <pc:picChg chg="del">
          <ac:chgData name="Thomas Martens" userId="35ccf0d4-9e71-4d15-bebb-7c78661c64b3" providerId="ADAL" clId="{51A00F8E-F2FA-4C5B-9111-99C94D28C571}" dt="2022-10-06T20:24:44.762" v="712" actId="478"/>
          <ac:picMkLst>
            <pc:docMk/>
            <pc:sldMk cId="58887589" sldId="1661"/>
            <ac:picMk id="45" creationId="{7CEB427E-226B-897F-63A4-927DC4829050}"/>
          </ac:picMkLst>
        </pc:picChg>
        <pc:picChg chg="del">
          <ac:chgData name="Thomas Martens" userId="35ccf0d4-9e71-4d15-bebb-7c78661c64b3" providerId="ADAL" clId="{51A00F8E-F2FA-4C5B-9111-99C94D28C571}" dt="2022-10-06T20:23:35.488" v="662" actId="478"/>
          <ac:picMkLst>
            <pc:docMk/>
            <pc:sldMk cId="58887589" sldId="1661"/>
            <ac:picMk id="46" creationId="{4CF39957-78BB-D830-D40E-4DE8C523C7DC}"/>
          </ac:picMkLst>
        </pc:picChg>
        <pc:picChg chg="del mod">
          <ac:chgData name="Thomas Martens" userId="35ccf0d4-9e71-4d15-bebb-7c78661c64b3" providerId="ADAL" clId="{51A00F8E-F2FA-4C5B-9111-99C94D28C571}" dt="2022-10-06T20:24:39.524" v="711" actId="478"/>
          <ac:picMkLst>
            <pc:docMk/>
            <pc:sldMk cId="58887589" sldId="1661"/>
            <ac:picMk id="1026" creationId="{6D5BFA4B-0740-4365-7C60-2091BB7858F9}"/>
          </ac:picMkLst>
        </pc:picChg>
        <pc:picChg chg="add mod">
          <ac:chgData name="Thomas Martens" userId="35ccf0d4-9e71-4d15-bebb-7c78661c64b3" providerId="ADAL" clId="{51A00F8E-F2FA-4C5B-9111-99C94D28C571}" dt="2022-10-06T20:27:24.608" v="750" actId="14100"/>
          <ac:picMkLst>
            <pc:docMk/>
            <pc:sldMk cId="58887589" sldId="1661"/>
            <ac:picMk id="2050" creationId="{3B0EB95D-80C1-4D70-AFCC-8DDF82EF1629}"/>
          </ac:picMkLst>
        </pc:picChg>
      </pc:sldChg>
    </pc:docChg>
  </pc:docChgLst>
  <pc:docChgLst>
    <pc:chgData name="Thomas Martens" userId="35ccf0d4-9e71-4d15-bebb-7c78661c64b3" providerId="ADAL" clId="{B6853EB2-208D-4A46-844D-22D353ADE0E9}"/>
    <pc:docChg chg="custSel addSld delSld modSld sldOrd">
      <pc:chgData name="Thomas Martens" userId="35ccf0d4-9e71-4d15-bebb-7c78661c64b3" providerId="ADAL" clId="{B6853EB2-208D-4A46-844D-22D353ADE0E9}" dt="2022-10-06T12:42:00.944" v="782" actId="20577"/>
      <pc:docMkLst>
        <pc:docMk/>
      </pc:docMkLst>
      <pc:sldChg chg="modSp mod">
        <pc:chgData name="Thomas Martens" userId="35ccf0d4-9e71-4d15-bebb-7c78661c64b3" providerId="ADAL" clId="{B6853EB2-208D-4A46-844D-22D353ADE0E9}" dt="2022-10-06T11:07:39.345" v="89" actId="1076"/>
        <pc:sldMkLst>
          <pc:docMk/>
          <pc:sldMk cId="2052729832" sldId="1614"/>
        </pc:sldMkLst>
        <pc:spChg chg="mod">
          <ac:chgData name="Thomas Martens" userId="35ccf0d4-9e71-4d15-bebb-7c78661c64b3" providerId="ADAL" clId="{B6853EB2-208D-4A46-844D-22D353ADE0E9}" dt="2022-10-06T11:07:39.345" v="89" actId="1076"/>
          <ac:spMkLst>
            <pc:docMk/>
            <pc:sldMk cId="2052729832" sldId="1614"/>
            <ac:spMk id="2" creationId="{F1B2A73E-F34B-465B-AB6C-BAAC946FD6BA}"/>
          </ac:spMkLst>
        </pc:spChg>
      </pc:sldChg>
      <pc:sldChg chg="modSp mod">
        <pc:chgData name="Thomas Martens" userId="35ccf0d4-9e71-4d15-bebb-7c78661c64b3" providerId="ADAL" clId="{B6853EB2-208D-4A46-844D-22D353ADE0E9}" dt="2022-10-06T11:06:39.627" v="84" actId="1076"/>
        <pc:sldMkLst>
          <pc:docMk/>
          <pc:sldMk cId="993446195" sldId="1615"/>
        </pc:sldMkLst>
        <pc:spChg chg="mod">
          <ac:chgData name="Thomas Martens" userId="35ccf0d4-9e71-4d15-bebb-7c78661c64b3" providerId="ADAL" clId="{B6853EB2-208D-4A46-844D-22D353ADE0E9}" dt="2022-10-06T11:06:39.627" v="84" actId="1076"/>
          <ac:spMkLst>
            <pc:docMk/>
            <pc:sldMk cId="993446195" sldId="1615"/>
            <ac:spMk id="2" creationId="{CE9426F0-49FD-4BB7-99A1-54EB04D6B13D}"/>
          </ac:spMkLst>
        </pc:spChg>
      </pc:sldChg>
      <pc:sldChg chg="modSp">
        <pc:chgData name="Thomas Martens" userId="35ccf0d4-9e71-4d15-bebb-7c78661c64b3" providerId="ADAL" clId="{B6853EB2-208D-4A46-844D-22D353ADE0E9}" dt="2022-10-06T11:02:09.099" v="27" actId="20577"/>
        <pc:sldMkLst>
          <pc:docMk/>
          <pc:sldMk cId="3712875727" sldId="1631"/>
        </pc:sldMkLst>
        <pc:spChg chg="mod">
          <ac:chgData name="Thomas Martens" userId="35ccf0d4-9e71-4d15-bebb-7c78661c64b3" providerId="ADAL" clId="{B6853EB2-208D-4A46-844D-22D353ADE0E9}" dt="2022-10-06T11:02:09.099" v="27" actId="20577"/>
          <ac:spMkLst>
            <pc:docMk/>
            <pc:sldMk cId="3712875727" sldId="1631"/>
            <ac:spMk id="4" creationId="{79E90558-610E-410D-89D2-283FAEBB175E}"/>
          </ac:spMkLst>
        </pc:spChg>
      </pc:sldChg>
      <pc:sldChg chg="modSp mod">
        <pc:chgData name="Thomas Martens" userId="35ccf0d4-9e71-4d15-bebb-7c78661c64b3" providerId="ADAL" clId="{B6853EB2-208D-4A46-844D-22D353ADE0E9}" dt="2022-10-06T11:07:24.842" v="88" actId="1076"/>
        <pc:sldMkLst>
          <pc:docMk/>
          <pc:sldMk cId="2116840712" sldId="1635"/>
        </pc:sldMkLst>
        <pc:spChg chg="mod">
          <ac:chgData name="Thomas Martens" userId="35ccf0d4-9e71-4d15-bebb-7c78661c64b3" providerId="ADAL" clId="{B6853EB2-208D-4A46-844D-22D353ADE0E9}" dt="2022-10-06T11:07:24.842" v="88" actId="1076"/>
          <ac:spMkLst>
            <pc:docMk/>
            <pc:sldMk cId="2116840712" sldId="1635"/>
            <ac:spMk id="2" creationId="{1770AB31-B1D1-4382-A784-C684068456CE}"/>
          </ac:spMkLst>
        </pc:spChg>
      </pc:sldChg>
      <pc:sldChg chg="addSp delSp modSp mod">
        <pc:chgData name="Thomas Martens" userId="35ccf0d4-9e71-4d15-bebb-7c78661c64b3" providerId="ADAL" clId="{B6853EB2-208D-4A46-844D-22D353ADE0E9}" dt="2022-10-06T11:06:19.724" v="83" actId="1076"/>
        <pc:sldMkLst>
          <pc:docMk/>
          <pc:sldMk cId="872583691" sldId="1643"/>
        </pc:sldMkLst>
        <pc:spChg chg="del">
          <ac:chgData name="Thomas Martens" userId="35ccf0d4-9e71-4d15-bebb-7c78661c64b3" providerId="ADAL" clId="{B6853EB2-208D-4A46-844D-22D353ADE0E9}" dt="2022-10-06T11:04:28.777" v="66" actId="478"/>
          <ac:spMkLst>
            <pc:docMk/>
            <pc:sldMk cId="872583691" sldId="1643"/>
            <ac:spMk id="2" creationId="{830D2B03-732B-7283-84A4-0F10DF8BBDDE}"/>
          </ac:spMkLst>
        </pc:spChg>
        <pc:spChg chg="add del mod">
          <ac:chgData name="Thomas Martens" userId="35ccf0d4-9e71-4d15-bebb-7c78661c64b3" providerId="ADAL" clId="{B6853EB2-208D-4A46-844D-22D353ADE0E9}" dt="2022-10-06T11:04:24.720" v="65"/>
          <ac:spMkLst>
            <pc:docMk/>
            <pc:sldMk cId="872583691" sldId="1643"/>
            <ac:spMk id="4" creationId="{919F9D3C-F342-EE33-6CCF-09B26B094B02}"/>
          </ac:spMkLst>
        </pc:spChg>
        <pc:spChg chg="add del mod">
          <ac:chgData name="Thomas Martens" userId="35ccf0d4-9e71-4d15-bebb-7c78661c64b3" providerId="ADAL" clId="{B6853EB2-208D-4A46-844D-22D353ADE0E9}" dt="2022-10-06T11:04:32.418" v="67"/>
          <ac:spMkLst>
            <pc:docMk/>
            <pc:sldMk cId="872583691" sldId="1643"/>
            <ac:spMk id="8" creationId="{0F03ADDE-57A3-2A2E-1FA1-E15311AFFA5A}"/>
          </ac:spMkLst>
        </pc:spChg>
        <pc:spChg chg="add mod">
          <ac:chgData name="Thomas Martens" userId="35ccf0d4-9e71-4d15-bebb-7c78661c64b3" providerId="ADAL" clId="{B6853EB2-208D-4A46-844D-22D353ADE0E9}" dt="2022-10-06T11:06:19.724" v="83" actId="1076"/>
          <ac:spMkLst>
            <pc:docMk/>
            <pc:sldMk cId="872583691" sldId="1643"/>
            <ac:spMk id="9" creationId="{72095D62-323D-9FF2-51B8-33095A9E9D57}"/>
          </ac:spMkLst>
        </pc:spChg>
      </pc:sldChg>
      <pc:sldChg chg="modSp mod">
        <pc:chgData name="Thomas Martens" userId="35ccf0d4-9e71-4d15-bebb-7c78661c64b3" providerId="ADAL" clId="{B6853EB2-208D-4A46-844D-22D353ADE0E9}" dt="2022-10-06T11:07:59.331" v="90" actId="1076"/>
        <pc:sldMkLst>
          <pc:docMk/>
          <pc:sldMk cId="597360766" sldId="1644"/>
        </pc:sldMkLst>
        <pc:spChg chg="mod">
          <ac:chgData name="Thomas Martens" userId="35ccf0d4-9e71-4d15-bebb-7c78661c64b3" providerId="ADAL" clId="{B6853EB2-208D-4A46-844D-22D353ADE0E9}" dt="2022-10-06T11:07:59.331" v="90" actId="1076"/>
          <ac:spMkLst>
            <pc:docMk/>
            <pc:sldMk cId="597360766" sldId="1644"/>
            <ac:spMk id="2" creationId="{830D2B03-732B-7283-84A4-0F10DF8BBDDE}"/>
          </ac:spMkLst>
        </pc:spChg>
      </pc:sldChg>
      <pc:sldChg chg="addSp modSp mod">
        <pc:chgData name="Thomas Martens" userId="35ccf0d4-9e71-4d15-bebb-7c78661c64b3" providerId="ADAL" clId="{B6853EB2-208D-4A46-844D-22D353ADE0E9}" dt="2022-10-06T12:27:35.126" v="571" actId="242"/>
        <pc:sldMkLst>
          <pc:docMk/>
          <pc:sldMk cId="1620979639" sldId="1645"/>
        </pc:sldMkLst>
        <pc:spChg chg="mod">
          <ac:chgData name="Thomas Martens" userId="35ccf0d4-9e71-4d15-bebb-7c78661c64b3" providerId="ADAL" clId="{B6853EB2-208D-4A46-844D-22D353ADE0E9}" dt="2022-10-06T12:27:35.126" v="571" actId="242"/>
          <ac:spMkLst>
            <pc:docMk/>
            <pc:sldMk cId="1620979639" sldId="1645"/>
            <ac:spMk id="2" creationId="{830D2B03-732B-7283-84A4-0F10DF8BBDDE}"/>
          </ac:spMkLst>
        </pc:spChg>
        <pc:spChg chg="add mod">
          <ac:chgData name="Thomas Martens" userId="35ccf0d4-9e71-4d15-bebb-7c78661c64b3" providerId="ADAL" clId="{B6853EB2-208D-4A46-844D-22D353ADE0E9}" dt="2022-10-06T11:43:31.287" v="540"/>
          <ac:spMkLst>
            <pc:docMk/>
            <pc:sldMk cId="1620979639" sldId="1645"/>
            <ac:spMk id="3" creationId="{E662C553-1847-01F4-065F-A1C2FF8B0D59}"/>
          </ac:spMkLst>
        </pc:spChg>
      </pc:sldChg>
      <pc:sldChg chg="addSp modSp mod">
        <pc:chgData name="Thomas Martens" userId="35ccf0d4-9e71-4d15-bebb-7c78661c64b3" providerId="ADAL" clId="{B6853EB2-208D-4A46-844D-22D353ADE0E9}" dt="2022-10-06T12:26:51.087" v="563" actId="242"/>
        <pc:sldMkLst>
          <pc:docMk/>
          <pc:sldMk cId="769328142" sldId="1646"/>
        </pc:sldMkLst>
        <pc:spChg chg="mod">
          <ac:chgData name="Thomas Martens" userId="35ccf0d4-9e71-4d15-bebb-7c78661c64b3" providerId="ADAL" clId="{B6853EB2-208D-4A46-844D-22D353ADE0E9}" dt="2022-10-06T12:26:51.087" v="563" actId="242"/>
          <ac:spMkLst>
            <pc:docMk/>
            <pc:sldMk cId="769328142" sldId="1646"/>
            <ac:spMk id="2" creationId="{830D2B03-732B-7283-84A4-0F10DF8BBDDE}"/>
          </ac:spMkLst>
        </pc:spChg>
        <pc:spChg chg="add mod">
          <ac:chgData name="Thomas Martens" userId="35ccf0d4-9e71-4d15-bebb-7c78661c64b3" providerId="ADAL" clId="{B6853EB2-208D-4A46-844D-22D353ADE0E9}" dt="2022-10-06T11:43:19.319" v="538"/>
          <ac:spMkLst>
            <pc:docMk/>
            <pc:sldMk cId="769328142" sldId="1646"/>
            <ac:spMk id="3" creationId="{A768B2B6-8378-C719-832A-49988FD0EDE3}"/>
          </ac:spMkLst>
        </pc:spChg>
      </pc:sldChg>
      <pc:sldChg chg="modSp mod">
        <pc:chgData name="Thomas Martens" userId="35ccf0d4-9e71-4d15-bebb-7c78661c64b3" providerId="ADAL" clId="{B6853EB2-208D-4A46-844D-22D353ADE0E9}" dt="2022-10-06T11:44:24.622" v="552" actId="20577"/>
        <pc:sldMkLst>
          <pc:docMk/>
          <pc:sldMk cId="1790955681" sldId="1648"/>
        </pc:sldMkLst>
        <pc:spChg chg="mod">
          <ac:chgData name="Thomas Martens" userId="35ccf0d4-9e71-4d15-bebb-7c78661c64b3" providerId="ADAL" clId="{B6853EB2-208D-4A46-844D-22D353ADE0E9}" dt="2022-10-06T11:44:24.622" v="552" actId="20577"/>
          <ac:spMkLst>
            <pc:docMk/>
            <pc:sldMk cId="1790955681" sldId="1648"/>
            <ac:spMk id="3" creationId="{150FC5C6-7A7D-143F-499B-009DB749397E}"/>
          </ac:spMkLst>
        </pc:spChg>
      </pc:sldChg>
      <pc:sldChg chg="modSp mod">
        <pc:chgData name="Thomas Martens" userId="35ccf0d4-9e71-4d15-bebb-7c78661c64b3" providerId="ADAL" clId="{B6853EB2-208D-4A46-844D-22D353ADE0E9}" dt="2022-10-06T11:06:53.256" v="86" actId="242"/>
        <pc:sldMkLst>
          <pc:docMk/>
          <pc:sldMk cId="2557396029" sldId="1650"/>
        </pc:sldMkLst>
        <pc:spChg chg="mod">
          <ac:chgData name="Thomas Martens" userId="35ccf0d4-9e71-4d15-bebb-7c78661c64b3" providerId="ADAL" clId="{B6853EB2-208D-4A46-844D-22D353ADE0E9}" dt="2022-10-06T11:06:53.256" v="86" actId="242"/>
          <ac:spMkLst>
            <pc:docMk/>
            <pc:sldMk cId="2557396029" sldId="1650"/>
            <ac:spMk id="2" creationId="{F1B2A73E-F34B-465B-AB6C-BAAC946FD6BA}"/>
          </ac:spMkLst>
        </pc:spChg>
      </pc:sldChg>
      <pc:sldChg chg="modSp mod">
        <pc:chgData name="Thomas Martens" userId="35ccf0d4-9e71-4d15-bebb-7c78661c64b3" providerId="ADAL" clId="{B6853EB2-208D-4A46-844D-22D353ADE0E9}" dt="2022-10-06T11:07:07.243" v="87" actId="1076"/>
        <pc:sldMkLst>
          <pc:docMk/>
          <pc:sldMk cId="2528824547" sldId="1651"/>
        </pc:sldMkLst>
        <pc:spChg chg="mod">
          <ac:chgData name="Thomas Martens" userId="35ccf0d4-9e71-4d15-bebb-7c78661c64b3" providerId="ADAL" clId="{B6853EB2-208D-4A46-844D-22D353ADE0E9}" dt="2022-10-06T11:07:07.243" v="87" actId="1076"/>
          <ac:spMkLst>
            <pc:docMk/>
            <pc:sldMk cId="2528824547" sldId="1651"/>
            <ac:spMk id="2" creationId="{F1B2A73E-F34B-465B-AB6C-BAAC946FD6BA}"/>
          </ac:spMkLst>
        </pc:spChg>
      </pc:sldChg>
      <pc:sldChg chg="ord">
        <pc:chgData name="Thomas Martens" userId="35ccf0d4-9e71-4d15-bebb-7c78661c64b3" providerId="ADAL" clId="{B6853EB2-208D-4A46-844D-22D353ADE0E9}" dt="2022-10-06T12:20:39.670" v="554"/>
        <pc:sldMkLst>
          <pc:docMk/>
          <pc:sldMk cId="1080997474" sldId="1652"/>
        </pc:sldMkLst>
      </pc:sldChg>
      <pc:sldChg chg="modSp add del mod">
        <pc:chgData name="Thomas Martens" userId="35ccf0d4-9e71-4d15-bebb-7c78661c64b3" providerId="ADAL" clId="{B6853EB2-208D-4A46-844D-22D353ADE0E9}" dt="2022-10-06T11:26:43.619" v="100" actId="2696"/>
        <pc:sldMkLst>
          <pc:docMk/>
          <pc:sldMk cId="1577803654" sldId="1653"/>
        </pc:sldMkLst>
        <pc:spChg chg="mod">
          <ac:chgData name="Thomas Martens" userId="35ccf0d4-9e71-4d15-bebb-7c78661c64b3" providerId="ADAL" clId="{B6853EB2-208D-4A46-844D-22D353ADE0E9}" dt="2022-10-06T11:09:24.908" v="92" actId="242"/>
          <ac:spMkLst>
            <pc:docMk/>
            <pc:sldMk cId="1577803654" sldId="1653"/>
            <ac:spMk id="2" creationId="{830D2B03-732B-7283-84A4-0F10DF8BBDDE}"/>
          </ac:spMkLst>
        </pc:spChg>
      </pc:sldChg>
      <pc:sldChg chg="addSp delSp modSp add mod">
        <pc:chgData name="Thomas Martens" userId="35ccf0d4-9e71-4d15-bebb-7c78661c64b3" providerId="ADAL" clId="{B6853EB2-208D-4A46-844D-22D353ADE0E9}" dt="2022-10-06T11:43:49.528" v="542"/>
        <pc:sldMkLst>
          <pc:docMk/>
          <pc:sldMk cId="1608076249" sldId="1654"/>
        </pc:sldMkLst>
        <pc:spChg chg="del">
          <ac:chgData name="Thomas Martens" userId="35ccf0d4-9e71-4d15-bebb-7c78661c64b3" providerId="ADAL" clId="{B6853EB2-208D-4A46-844D-22D353ADE0E9}" dt="2022-10-06T11:43:42.423" v="541" actId="478"/>
          <ac:spMkLst>
            <pc:docMk/>
            <pc:sldMk cId="1608076249" sldId="1654"/>
            <ac:spMk id="4" creationId="{B24658AF-6E40-3833-1772-E893119D8EB0}"/>
          </ac:spMkLst>
        </pc:spChg>
        <pc:spChg chg="del">
          <ac:chgData name="Thomas Martens" userId="35ccf0d4-9e71-4d15-bebb-7c78661c64b3" providerId="ADAL" clId="{B6853EB2-208D-4A46-844D-22D353ADE0E9}" dt="2022-10-06T11:17:43.010" v="95" actId="478"/>
          <ac:spMkLst>
            <pc:docMk/>
            <pc:sldMk cId="1608076249" sldId="1654"/>
            <ac:spMk id="14" creationId="{0CCE421A-4F30-220B-F939-076CCF4B48B1}"/>
          </ac:spMkLst>
        </pc:spChg>
        <pc:spChg chg="add mod">
          <ac:chgData name="Thomas Martens" userId="35ccf0d4-9e71-4d15-bebb-7c78661c64b3" providerId="ADAL" clId="{B6853EB2-208D-4A46-844D-22D353ADE0E9}" dt="2022-10-06T11:38:53.793" v="177" actId="1076"/>
          <ac:spMkLst>
            <pc:docMk/>
            <pc:sldMk cId="1608076249" sldId="1654"/>
            <ac:spMk id="20" creationId="{6B74C50C-C780-9F7F-835C-238F4B47ADFE}"/>
          </ac:spMkLst>
        </pc:spChg>
        <pc:spChg chg="add mod">
          <ac:chgData name="Thomas Martens" userId="35ccf0d4-9e71-4d15-bebb-7c78661c64b3" providerId="ADAL" clId="{B6853EB2-208D-4A46-844D-22D353ADE0E9}" dt="2022-10-06T11:43:49.528" v="542"/>
          <ac:spMkLst>
            <pc:docMk/>
            <pc:sldMk cId="1608076249" sldId="1654"/>
            <ac:spMk id="21" creationId="{B4DD56F2-4E33-E367-0EFA-3255C67B3A77}"/>
          </ac:spMkLst>
        </pc:spChg>
        <pc:picChg chg="add mod">
          <ac:chgData name="Thomas Martens" userId="35ccf0d4-9e71-4d15-bebb-7c78661c64b3" providerId="ADAL" clId="{B6853EB2-208D-4A46-844D-22D353ADE0E9}" dt="2022-10-06T11:17:58.545" v="99" actId="14100"/>
          <ac:picMkLst>
            <pc:docMk/>
            <pc:sldMk cId="1608076249" sldId="1654"/>
            <ac:picMk id="5" creationId="{B0E0FFF0-43F2-E776-59A7-D979B6A584F7}"/>
          </ac:picMkLst>
        </pc:picChg>
        <pc:picChg chg="add mod">
          <ac:chgData name="Thomas Martens" userId="35ccf0d4-9e71-4d15-bebb-7c78661c64b3" providerId="ADAL" clId="{B6853EB2-208D-4A46-844D-22D353ADE0E9}" dt="2022-10-06T11:37:53.113" v="123" actId="14100"/>
          <ac:picMkLst>
            <pc:docMk/>
            <pc:sldMk cId="1608076249" sldId="1654"/>
            <ac:picMk id="7" creationId="{20ADFC46-4824-54D9-3378-334123778AD3}"/>
          </ac:picMkLst>
        </pc:picChg>
        <pc:picChg chg="del mod ord">
          <ac:chgData name="Thomas Martens" userId="35ccf0d4-9e71-4d15-bebb-7c78661c64b3" providerId="ADAL" clId="{B6853EB2-208D-4A46-844D-22D353ADE0E9}" dt="2022-10-06T11:35:04.939" v="108" actId="478"/>
          <ac:picMkLst>
            <pc:docMk/>
            <pc:sldMk cId="1608076249" sldId="1654"/>
            <ac:picMk id="8" creationId="{8CCDA67A-A472-207A-777A-277D509EE78C}"/>
          </ac:picMkLst>
        </pc:picChg>
        <pc:picChg chg="del">
          <ac:chgData name="Thomas Martens" userId="35ccf0d4-9e71-4d15-bebb-7c78661c64b3" providerId="ADAL" clId="{B6853EB2-208D-4A46-844D-22D353ADE0E9}" dt="2022-10-06T11:37:44.424" v="121" actId="478"/>
          <ac:picMkLst>
            <pc:docMk/>
            <pc:sldMk cId="1608076249" sldId="1654"/>
            <ac:picMk id="10" creationId="{BF4A7F04-749C-C271-0BDF-715C9EF3015E}"/>
          </ac:picMkLst>
        </pc:picChg>
        <pc:picChg chg="add mod">
          <ac:chgData name="Thomas Martens" userId="35ccf0d4-9e71-4d15-bebb-7c78661c64b3" providerId="ADAL" clId="{B6853EB2-208D-4A46-844D-22D353ADE0E9}" dt="2022-10-06T11:37:57.384" v="124" actId="1076"/>
          <ac:picMkLst>
            <pc:docMk/>
            <pc:sldMk cId="1608076249" sldId="1654"/>
            <ac:picMk id="11" creationId="{BCA4F724-3503-DA17-7701-86F82866DCFC}"/>
          </ac:picMkLst>
        </pc:picChg>
        <pc:picChg chg="del">
          <ac:chgData name="Thomas Martens" userId="35ccf0d4-9e71-4d15-bebb-7c78661c64b3" providerId="ADAL" clId="{B6853EB2-208D-4A46-844D-22D353ADE0E9}" dt="2022-10-06T11:17:36.203" v="94" actId="478"/>
          <ac:picMkLst>
            <pc:docMk/>
            <pc:sldMk cId="1608076249" sldId="1654"/>
            <ac:picMk id="12" creationId="{9D29EEE1-EAC1-D50C-3103-3A4ED1AB9EE7}"/>
          </ac:picMkLst>
        </pc:picChg>
        <pc:picChg chg="add mod">
          <ac:chgData name="Thomas Martens" userId="35ccf0d4-9e71-4d15-bebb-7c78661c64b3" providerId="ADAL" clId="{B6853EB2-208D-4A46-844D-22D353ADE0E9}" dt="2022-10-06T11:38:01.920" v="125" actId="1076"/>
          <ac:picMkLst>
            <pc:docMk/>
            <pc:sldMk cId="1608076249" sldId="1654"/>
            <ac:picMk id="15" creationId="{DFB0F125-9FF9-44B8-46D4-4A2589281F91}"/>
          </ac:picMkLst>
        </pc:picChg>
        <pc:picChg chg="add mod">
          <ac:chgData name="Thomas Martens" userId="35ccf0d4-9e71-4d15-bebb-7c78661c64b3" providerId="ADAL" clId="{B6853EB2-208D-4A46-844D-22D353ADE0E9}" dt="2022-10-06T11:38:06.081" v="126" actId="1076"/>
          <ac:picMkLst>
            <pc:docMk/>
            <pc:sldMk cId="1608076249" sldId="1654"/>
            <ac:picMk id="19" creationId="{2178BAE0-CB69-0793-BFE2-A9168CE1ADA1}"/>
          </ac:picMkLst>
        </pc:picChg>
      </pc:sldChg>
      <pc:sldChg chg="addSp modSp add mod">
        <pc:chgData name="Thomas Martens" userId="35ccf0d4-9e71-4d15-bebb-7c78661c64b3" providerId="ADAL" clId="{B6853EB2-208D-4A46-844D-22D353ADE0E9}" dt="2022-10-06T12:27:05.161" v="567" actId="242"/>
        <pc:sldMkLst>
          <pc:docMk/>
          <pc:sldMk cId="329073646" sldId="1655"/>
        </pc:sldMkLst>
        <pc:spChg chg="mod">
          <ac:chgData name="Thomas Martens" userId="35ccf0d4-9e71-4d15-bebb-7c78661c64b3" providerId="ADAL" clId="{B6853EB2-208D-4A46-844D-22D353ADE0E9}" dt="2022-10-06T12:27:05.161" v="567" actId="242"/>
          <ac:spMkLst>
            <pc:docMk/>
            <pc:sldMk cId="329073646" sldId="1655"/>
            <ac:spMk id="2" creationId="{830D2B03-732B-7283-84A4-0F10DF8BBDDE}"/>
          </ac:spMkLst>
        </pc:spChg>
        <pc:spChg chg="add mod">
          <ac:chgData name="Thomas Martens" userId="35ccf0d4-9e71-4d15-bebb-7c78661c64b3" providerId="ADAL" clId="{B6853EB2-208D-4A46-844D-22D353ADE0E9}" dt="2022-10-06T11:39:59.089" v="234" actId="207"/>
          <ac:spMkLst>
            <pc:docMk/>
            <pc:sldMk cId="329073646" sldId="1655"/>
            <ac:spMk id="3" creationId="{328AFD68-35ED-D116-293E-FFA7073F1B58}"/>
          </ac:spMkLst>
        </pc:spChg>
        <pc:spChg chg="add mod">
          <ac:chgData name="Thomas Martens" userId="35ccf0d4-9e71-4d15-bebb-7c78661c64b3" providerId="ADAL" clId="{B6853EB2-208D-4A46-844D-22D353ADE0E9}" dt="2022-10-06T11:43:25.524" v="539"/>
          <ac:spMkLst>
            <pc:docMk/>
            <pc:sldMk cId="329073646" sldId="1655"/>
            <ac:spMk id="5" creationId="{28B2ECBE-FD74-4D89-7052-8EB7E1B52470}"/>
          </ac:spMkLst>
        </pc:spChg>
        <pc:spChg chg="mod">
          <ac:chgData name="Thomas Martens" userId="35ccf0d4-9e71-4d15-bebb-7c78661c64b3" providerId="ADAL" clId="{B6853EB2-208D-4A46-844D-22D353ADE0E9}" dt="2022-10-06T11:42:51.899" v="537" actId="2711"/>
          <ac:spMkLst>
            <pc:docMk/>
            <pc:sldMk cId="329073646" sldId="1655"/>
            <ac:spMk id="14" creationId="{0CCE421A-4F30-220B-F939-076CCF4B48B1}"/>
          </ac:spMkLst>
        </pc:spChg>
      </pc:sldChg>
      <pc:sldChg chg="addSp delSp modSp add mod">
        <pc:chgData name="Thomas Martens" userId="35ccf0d4-9e71-4d15-bebb-7c78661c64b3" providerId="ADAL" clId="{B6853EB2-208D-4A46-844D-22D353ADE0E9}" dt="2022-10-06T12:30:02.059" v="618" actId="14100"/>
        <pc:sldMkLst>
          <pc:docMk/>
          <pc:sldMk cId="2212556790" sldId="1656"/>
        </pc:sldMkLst>
        <pc:spChg chg="mod">
          <ac:chgData name="Thomas Martens" userId="35ccf0d4-9e71-4d15-bebb-7c78661c64b3" providerId="ADAL" clId="{B6853EB2-208D-4A46-844D-22D353ADE0E9}" dt="2022-10-06T12:28:11.951" v="607" actId="404"/>
          <ac:spMkLst>
            <pc:docMk/>
            <pc:sldMk cId="2212556790" sldId="1656"/>
            <ac:spMk id="2" creationId="{830D2B03-732B-7283-84A4-0F10DF8BBDDE}"/>
          </ac:spMkLst>
        </pc:spChg>
        <pc:spChg chg="ord">
          <ac:chgData name="Thomas Martens" userId="35ccf0d4-9e71-4d15-bebb-7c78661c64b3" providerId="ADAL" clId="{B6853EB2-208D-4A46-844D-22D353ADE0E9}" dt="2022-10-06T12:28:46.242" v="612" actId="166"/>
          <ac:spMkLst>
            <pc:docMk/>
            <pc:sldMk cId="2212556790" sldId="1656"/>
            <ac:spMk id="6" creationId="{DE6846BF-142B-5BEC-F6A6-E4E631E80A6F}"/>
          </ac:spMkLst>
        </pc:spChg>
        <pc:spChg chg="add mod">
          <ac:chgData name="Thomas Martens" userId="35ccf0d4-9e71-4d15-bebb-7c78661c64b3" providerId="ADAL" clId="{B6853EB2-208D-4A46-844D-22D353ADE0E9}" dt="2022-10-06T12:30:02.059" v="618" actId="14100"/>
          <ac:spMkLst>
            <pc:docMk/>
            <pc:sldMk cId="2212556790" sldId="1656"/>
            <ac:spMk id="10" creationId="{78D0931B-F0FF-0383-5EA3-6F9B4E2D4864}"/>
          </ac:spMkLst>
        </pc:spChg>
        <pc:picChg chg="del">
          <ac:chgData name="Thomas Martens" userId="35ccf0d4-9e71-4d15-bebb-7c78661c64b3" providerId="ADAL" clId="{B6853EB2-208D-4A46-844D-22D353ADE0E9}" dt="2022-10-06T12:28:16.781" v="608" actId="478"/>
          <ac:picMkLst>
            <pc:docMk/>
            <pc:sldMk cId="2212556790" sldId="1656"/>
            <ac:picMk id="5" creationId="{20368A57-AB40-21A1-D2C1-81B47A378686}"/>
          </ac:picMkLst>
        </pc:picChg>
        <pc:picChg chg="add mod">
          <ac:chgData name="Thomas Martens" userId="35ccf0d4-9e71-4d15-bebb-7c78661c64b3" providerId="ADAL" clId="{B6853EB2-208D-4A46-844D-22D353ADE0E9}" dt="2022-10-06T12:28:40.419" v="611" actId="1076"/>
          <ac:picMkLst>
            <pc:docMk/>
            <pc:sldMk cId="2212556790" sldId="1656"/>
            <ac:picMk id="7" creationId="{D12238DE-68E0-2C4C-13C6-A6A95ABF17D8}"/>
          </ac:picMkLst>
        </pc:picChg>
        <pc:picChg chg="add mod">
          <ac:chgData name="Thomas Martens" userId="35ccf0d4-9e71-4d15-bebb-7c78661c64b3" providerId="ADAL" clId="{B6853EB2-208D-4A46-844D-22D353ADE0E9}" dt="2022-10-06T12:29:31.748" v="615" actId="1076"/>
          <ac:picMkLst>
            <pc:docMk/>
            <pc:sldMk cId="2212556790" sldId="1656"/>
            <ac:picMk id="9" creationId="{8A6958D5-DA7B-E69F-121F-67A2A3518A4E}"/>
          </ac:picMkLst>
        </pc:picChg>
      </pc:sldChg>
      <pc:sldChg chg="addSp delSp modSp add mod ord delAnim">
        <pc:chgData name="Thomas Martens" userId="35ccf0d4-9e71-4d15-bebb-7c78661c64b3" providerId="ADAL" clId="{B6853EB2-208D-4A46-844D-22D353ADE0E9}" dt="2022-10-06T12:34:18.691" v="635" actId="207"/>
        <pc:sldMkLst>
          <pc:docMk/>
          <pc:sldMk cId="1714745021" sldId="1657"/>
        </pc:sldMkLst>
        <pc:spChg chg="mod">
          <ac:chgData name="Thomas Martens" userId="35ccf0d4-9e71-4d15-bebb-7c78661c64b3" providerId="ADAL" clId="{B6853EB2-208D-4A46-844D-22D353ADE0E9}" dt="2022-10-06T12:32:47.234" v="627" actId="20577"/>
          <ac:spMkLst>
            <pc:docMk/>
            <pc:sldMk cId="1714745021" sldId="1657"/>
            <ac:spMk id="2" creationId="{68E37BA9-BA6A-44FA-90C9-AE43F8622A00}"/>
          </ac:spMkLst>
        </pc:spChg>
        <pc:picChg chg="add mod">
          <ac:chgData name="Thomas Martens" userId="35ccf0d4-9e71-4d15-bebb-7c78661c64b3" providerId="ADAL" clId="{B6853EB2-208D-4A46-844D-22D353ADE0E9}" dt="2022-10-06T12:34:18.691" v="635" actId="207"/>
          <ac:picMkLst>
            <pc:docMk/>
            <pc:sldMk cId="1714745021" sldId="1657"/>
            <ac:picMk id="4" creationId="{03033453-95BC-3C91-23D3-8FFEA15B9EB0}"/>
          </ac:picMkLst>
        </pc:picChg>
        <pc:picChg chg="del">
          <ac:chgData name="Thomas Martens" userId="35ccf0d4-9e71-4d15-bebb-7c78661c64b3" providerId="ADAL" clId="{B6853EB2-208D-4A46-844D-22D353ADE0E9}" dt="2022-10-06T12:33:48.246" v="630" actId="478"/>
          <ac:picMkLst>
            <pc:docMk/>
            <pc:sldMk cId="1714745021" sldId="1657"/>
            <ac:picMk id="9" creationId="{C1DD90E6-E94F-4E44-8DA6-F4A6AF3168DF}"/>
          </ac:picMkLst>
        </pc:picChg>
      </pc:sldChg>
      <pc:sldChg chg="addSp delSp modSp add mod">
        <pc:chgData name="Thomas Martens" userId="35ccf0d4-9e71-4d15-bebb-7c78661c64b3" providerId="ADAL" clId="{B6853EB2-208D-4A46-844D-22D353ADE0E9}" dt="2022-10-06T12:35:42.298" v="655" actId="207"/>
        <pc:sldMkLst>
          <pc:docMk/>
          <pc:sldMk cId="978745334" sldId="1658"/>
        </pc:sldMkLst>
        <pc:spChg chg="mod">
          <ac:chgData name="Thomas Martens" userId="35ccf0d4-9e71-4d15-bebb-7c78661c64b3" providerId="ADAL" clId="{B6853EB2-208D-4A46-844D-22D353ADE0E9}" dt="2022-10-06T12:35:31.845" v="654" actId="20577"/>
          <ac:spMkLst>
            <pc:docMk/>
            <pc:sldMk cId="978745334" sldId="1658"/>
            <ac:spMk id="2" creationId="{68E37BA9-BA6A-44FA-90C9-AE43F8622A00}"/>
          </ac:spMkLst>
        </pc:spChg>
        <pc:picChg chg="del">
          <ac:chgData name="Thomas Martens" userId="35ccf0d4-9e71-4d15-bebb-7c78661c64b3" providerId="ADAL" clId="{B6853EB2-208D-4A46-844D-22D353ADE0E9}" dt="2022-10-06T12:35:13.260" v="638" actId="478"/>
          <ac:picMkLst>
            <pc:docMk/>
            <pc:sldMk cId="978745334" sldId="1658"/>
            <ac:picMk id="4" creationId="{03033453-95BC-3C91-23D3-8FFEA15B9EB0}"/>
          </ac:picMkLst>
        </pc:picChg>
        <pc:picChg chg="add mod">
          <ac:chgData name="Thomas Martens" userId="35ccf0d4-9e71-4d15-bebb-7c78661c64b3" providerId="ADAL" clId="{B6853EB2-208D-4A46-844D-22D353ADE0E9}" dt="2022-10-06T12:35:42.298" v="655" actId="207"/>
          <ac:picMkLst>
            <pc:docMk/>
            <pc:sldMk cId="978745334" sldId="1658"/>
            <ac:picMk id="5" creationId="{B71F80AC-05C6-4D75-24A9-4CBD9DFA57D8}"/>
          </ac:picMkLst>
        </pc:picChg>
      </pc:sldChg>
      <pc:sldChg chg="addSp delSp modSp add mod modAnim">
        <pc:chgData name="Thomas Martens" userId="35ccf0d4-9e71-4d15-bebb-7c78661c64b3" providerId="ADAL" clId="{B6853EB2-208D-4A46-844D-22D353ADE0E9}" dt="2022-10-06T12:42:00.944" v="782" actId="20577"/>
        <pc:sldMkLst>
          <pc:docMk/>
          <pc:sldMk cId="2841667041" sldId="1659"/>
        </pc:sldMkLst>
        <pc:spChg chg="add mod">
          <ac:chgData name="Thomas Martens" userId="35ccf0d4-9e71-4d15-bebb-7c78661c64b3" providerId="ADAL" clId="{B6853EB2-208D-4A46-844D-22D353ADE0E9}" dt="2022-10-06T12:42:00.944" v="782" actId="20577"/>
          <ac:spMkLst>
            <pc:docMk/>
            <pc:sldMk cId="2841667041" sldId="1659"/>
            <ac:spMk id="11" creationId="{CD88A5A5-1788-C48B-884E-2E9A241264AD}"/>
          </ac:spMkLst>
        </pc:spChg>
        <pc:picChg chg="del">
          <ac:chgData name="Thomas Martens" userId="35ccf0d4-9e71-4d15-bebb-7c78661c64b3" providerId="ADAL" clId="{B6853EB2-208D-4A46-844D-22D353ADE0E9}" dt="2022-10-06T12:38:24.275" v="657" actId="478"/>
          <ac:picMkLst>
            <pc:docMk/>
            <pc:sldMk cId="2841667041" sldId="1659"/>
            <ac:picMk id="4" creationId="{D5AFF857-7F95-A466-E121-103E918B2FC6}"/>
          </ac:picMkLst>
        </pc:picChg>
        <pc:picChg chg="add mod">
          <ac:chgData name="Thomas Martens" userId="35ccf0d4-9e71-4d15-bebb-7c78661c64b3" providerId="ADAL" clId="{B6853EB2-208D-4A46-844D-22D353ADE0E9}" dt="2022-10-06T12:39:07.100" v="659" actId="1076"/>
          <ac:picMkLst>
            <pc:docMk/>
            <pc:sldMk cId="2841667041" sldId="1659"/>
            <ac:picMk id="7" creationId="{0C78803D-AD39-0A48-61BD-6DF2E33D0F13}"/>
          </ac:picMkLst>
        </pc:picChg>
        <pc:picChg chg="add mod">
          <ac:chgData name="Thomas Martens" userId="35ccf0d4-9e71-4d15-bebb-7c78661c64b3" providerId="ADAL" clId="{B6853EB2-208D-4A46-844D-22D353ADE0E9}" dt="2022-10-06T12:39:49.412" v="662" actId="1076"/>
          <ac:picMkLst>
            <pc:docMk/>
            <pc:sldMk cId="2841667041" sldId="1659"/>
            <ac:picMk id="8" creationId="{2ECC9AB5-0DCE-3DB0-A1B2-F289CA93652A}"/>
          </ac:picMkLst>
        </pc:picChg>
        <pc:picChg chg="add mod">
          <ac:chgData name="Thomas Martens" userId="35ccf0d4-9e71-4d15-bebb-7c78661c64b3" providerId="ADAL" clId="{B6853EB2-208D-4A46-844D-22D353ADE0E9}" dt="2022-10-06T12:40:21.056" v="664" actId="1076"/>
          <ac:picMkLst>
            <pc:docMk/>
            <pc:sldMk cId="2841667041" sldId="1659"/>
            <ac:picMk id="9" creationId="{8464E7AF-004A-B6A1-9FCE-752BD3578F22}"/>
          </ac:picMkLst>
        </pc:picChg>
        <pc:picChg chg="add mod">
          <ac:chgData name="Thomas Martens" userId="35ccf0d4-9e71-4d15-bebb-7c78661c64b3" providerId="ADAL" clId="{B6853EB2-208D-4A46-844D-22D353ADE0E9}" dt="2022-10-06T12:40:31.123" v="665" actId="1076"/>
          <ac:picMkLst>
            <pc:docMk/>
            <pc:sldMk cId="2841667041" sldId="1659"/>
            <ac:picMk id="10" creationId="{9B122391-C126-42E9-6095-5154E8996049}"/>
          </ac:picMkLst>
        </pc:picChg>
      </pc:sldChg>
    </pc:docChg>
  </pc:docChgLst>
  <pc:docChgLst>
    <pc:chgData name="Thomas Martens" userId="35ccf0d4-9e71-4d15-bebb-7c78661c64b3" providerId="ADAL" clId="{AC18FB8D-7FC1-41A3-ADCE-8BF456E68F7C}"/>
    <pc:docChg chg="modSld">
      <pc:chgData name="Thomas Martens" userId="35ccf0d4-9e71-4d15-bebb-7c78661c64b3" providerId="ADAL" clId="{AC18FB8D-7FC1-41A3-ADCE-8BF456E68F7C}" dt="2022-10-07T15:41:13.822" v="34" actId="20577"/>
      <pc:docMkLst>
        <pc:docMk/>
      </pc:docMkLst>
      <pc:sldChg chg="modSp mod">
        <pc:chgData name="Thomas Martens" userId="35ccf0d4-9e71-4d15-bebb-7c78661c64b3" providerId="ADAL" clId="{AC18FB8D-7FC1-41A3-ADCE-8BF456E68F7C}" dt="2022-10-07T15:41:13.822" v="34" actId="20577"/>
        <pc:sldMkLst>
          <pc:docMk/>
          <pc:sldMk cId="3211801971" sldId="256"/>
        </pc:sldMkLst>
        <pc:spChg chg="mod">
          <ac:chgData name="Thomas Martens" userId="35ccf0d4-9e71-4d15-bebb-7c78661c64b3" providerId="ADAL" clId="{AC18FB8D-7FC1-41A3-ADCE-8BF456E68F7C}" dt="2022-10-07T15:41:13.822" v="34" actId="20577"/>
          <ac:spMkLst>
            <pc:docMk/>
            <pc:sldMk cId="3211801971" sldId="256"/>
            <ac:spMk id="4" creationId="{00000000-0000-0000-0000-000000000000}"/>
          </ac:spMkLst>
        </pc:spChg>
      </pc:sldChg>
    </pc:docChg>
  </pc:docChgLst>
  <pc:docChgLst>
    <pc:chgData name="Thomas Martens" userId="35ccf0d4-9e71-4d15-bebb-7c78661c64b3" providerId="ADAL" clId="{119D310B-7284-4725-94F9-BDCA4C15B054}"/>
    <pc:docChg chg="undo custSel addSld modSld">
      <pc:chgData name="Thomas Martens" userId="35ccf0d4-9e71-4d15-bebb-7c78661c64b3" providerId="ADAL" clId="{119D310B-7284-4725-94F9-BDCA4C15B054}" dt="2023-01-10T19:02:01.868" v="99"/>
      <pc:docMkLst>
        <pc:docMk/>
      </pc:docMkLst>
      <pc:sldChg chg="delSp modSp mod">
        <pc:chgData name="Thomas Martens" userId="35ccf0d4-9e71-4d15-bebb-7c78661c64b3" providerId="ADAL" clId="{119D310B-7284-4725-94F9-BDCA4C15B054}" dt="2023-01-10T18:59:46.909" v="97" actId="20577"/>
        <pc:sldMkLst>
          <pc:docMk/>
          <pc:sldMk cId="3211801971" sldId="256"/>
        </pc:sldMkLst>
        <pc:spChg chg="mod">
          <ac:chgData name="Thomas Martens" userId="35ccf0d4-9e71-4d15-bebb-7c78661c64b3" providerId="ADAL" clId="{119D310B-7284-4725-94F9-BDCA4C15B054}" dt="2023-01-10T18:58:52.063" v="35" actId="20577"/>
          <ac:spMkLst>
            <pc:docMk/>
            <pc:sldMk cId="3211801971" sldId="256"/>
            <ac:spMk id="2" creationId="{00000000-0000-0000-0000-000000000000}"/>
          </ac:spMkLst>
        </pc:spChg>
        <pc:spChg chg="mod">
          <ac:chgData name="Thomas Martens" userId="35ccf0d4-9e71-4d15-bebb-7c78661c64b3" providerId="ADAL" clId="{119D310B-7284-4725-94F9-BDCA4C15B054}" dt="2023-01-10T18:59:18.210" v="51" actId="20577"/>
          <ac:spMkLst>
            <pc:docMk/>
            <pc:sldMk cId="3211801971" sldId="256"/>
            <ac:spMk id="3" creationId="{00000000-0000-0000-0000-000000000000}"/>
          </ac:spMkLst>
        </pc:spChg>
        <pc:spChg chg="mod">
          <ac:chgData name="Thomas Martens" userId="35ccf0d4-9e71-4d15-bebb-7c78661c64b3" providerId="ADAL" clId="{119D310B-7284-4725-94F9-BDCA4C15B054}" dt="2023-01-10T18:59:46.909" v="97" actId="20577"/>
          <ac:spMkLst>
            <pc:docMk/>
            <pc:sldMk cId="3211801971" sldId="256"/>
            <ac:spMk id="4" creationId="{00000000-0000-0000-0000-000000000000}"/>
          </ac:spMkLst>
        </pc:spChg>
        <pc:picChg chg="del">
          <ac:chgData name="Thomas Martens" userId="35ccf0d4-9e71-4d15-bebb-7c78661c64b3" providerId="ADAL" clId="{119D310B-7284-4725-94F9-BDCA4C15B054}" dt="2023-01-10T18:58:58.857" v="36" actId="478"/>
          <ac:picMkLst>
            <pc:docMk/>
            <pc:sldMk cId="3211801971" sldId="256"/>
            <ac:picMk id="6" creationId="{6E2D7BA4-DE7F-85FC-9FBC-EA935B04D57F}"/>
          </ac:picMkLst>
        </pc:picChg>
      </pc:sldChg>
      <pc:sldChg chg="modSp new mod">
        <pc:chgData name="Thomas Martens" userId="35ccf0d4-9e71-4d15-bebb-7c78661c64b3" providerId="ADAL" clId="{119D310B-7284-4725-94F9-BDCA4C15B054}" dt="2023-01-10T19:02:01.868" v="99"/>
        <pc:sldMkLst>
          <pc:docMk/>
          <pc:sldMk cId="109852400" sldId="1662"/>
        </pc:sldMkLst>
        <pc:spChg chg="mod">
          <ac:chgData name="Thomas Martens" userId="35ccf0d4-9e71-4d15-bebb-7c78661c64b3" providerId="ADAL" clId="{119D310B-7284-4725-94F9-BDCA4C15B054}" dt="2023-01-10T19:02:01.868" v="99"/>
          <ac:spMkLst>
            <pc:docMk/>
            <pc:sldMk cId="109852400" sldId="1662"/>
            <ac:spMk id="3" creationId="{44AA1B9D-CDCE-60DA-D4A9-CDB7A48837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3F47-1EF8-449E-AF2A-6893B256645D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49F01-070F-4DA7-B670-FE81658F4A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00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49F01-070F-4DA7-B670-FE81658F4AD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95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039F6F0-6650-40DB-B5FA-86A70CF89902}" type="datetimeFigureOut">
              <a:rPr lang="de-DE" smtClean="0"/>
              <a:pPr/>
              <a:t>11.01.2023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2721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51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ADDA340-F9E2-4AD5-8B6E-500A045DE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40" y="1304926"/>
            <a:ext cx="11062853" cy="49799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2771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0863"/>
            <a:ext cx="8595360" cy="435133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pPr/>
              <a:t>11.01.2023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74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491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onsolas" panose="020B0609020204030204" pitchFamily="49" charset="0"/>
              </a:defRPr>
            </a:lvl1pPr>
            <a:lvl2pPr>
              <a:defRPr sz="1600">
                <a:latin typeface="Consolas" panose="020B0609020204030204" pitchFamily="49" charset="0"/>
              </a:defRPr>
            </a:lvl2pPr>
            <a:lvl3pPr>
              <a:defRPr sz="1400">
                <a:latin typeface="Consolas" panose="020B0609020204030204" pitchFamily="49" charset="0"/>
              </a:defRPr>
            </a:lvl3pPr>
            <a:lvl4pPr>
              <a:defRPr sz="1400">
                <a:latin typeface="Consolas" panose="020B0609020204030204" pitchFamily="49" charset="0"/>
              </a:defRPr>
            </a:lvl4pPr>
            <a:lvl5pPr>
              <a:defRPr sz="1400">
                <a:latin typeface="Consolas" panose="020B0609020204030204" pitchFamily="49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60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96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2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11.01.2023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89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039F6F0-6650-40DB-B5FA-86A70CF89902}" type="datetimeFigureOut">
              <a:rPr lang="de-DE" smtClean="0"/>
              <a:pPr/>
              <a:t>11.01.2023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8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telligen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microsoft.com/en-us/power-bi/guidance/powerbi-adoption-roadmap-overvie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microsoft.com/en-us/power-bi/guidance/powerbi-adoption-roadmap-over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427446" cy="3329581"/>
          </a:xfrm>
        </p:spPr>
        <p:txBody>
          <a:bodyPr>
            <a:normAutofit/>
          </a:bodyPr>
          <a:lstStyle/>
          <a:p>
            <a:r>
              <a:rPr lang="de-DE" dirty="0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Power BI </a:t>
            </a:r>
            <a:br>
              <a:rPr lang="de-DE" dirty="0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dirty="0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@ </a:t>
            </a:r>
            <a:r>
              <a:rPr lang="de-DE" dirty="0" err="1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dirty="0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enterprise</a:t>
            </a:r>
            <a:endParaRPr lang="de-DE" sz="2200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800600"/>
            <a:ext cx="9418320" cy="1691640"/>
          </a:xfrm>
        </p:spPr>
        <p:txBody>
          <a:bodyPr/>
          <a:lstStyle/>
          <a:p>
            <a:r>
              <a:rPr lang="de-DE" dirty="0" err="1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de-DE" dirty="0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challenges</a:t>
            </a:r>
            <a:endParaRPr lang="de-DE" dirty="0">
              <a:latin typeface="Consolas" panose="020B0609020204030204" pitchFamily="49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4954" y="5772728"/>
            <a:ext cx="9439154" cy="99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Tom Martens @ MSFT Data </a:t>
            </a:r>
            <a:r>
              <a:rPr lang="de-DE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Platform</a:t>
            </a:r>
            <a:r>
              <a:rPr lang="de-DE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Community Hamburg</a:t>
            </a:r>
          </a:p>
          <a:p>
            <a:pPr algn="l"/>
            <a:r>
              <a:rPr lang="de-DE" sz="160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2023-01-11</a:t>
            </a:r>
            <a:endParaRPr lang="de-DE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0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1">
            <a:extLst>
              <a:ext uri="{FF2B5EF4-FFF2-40B4-BE49-F238E27FC236}">
                <a16:creationId xmlns:a16="http://schemas.microsoft.com/office/drawing/2014/main" id="{62F74B3E-8C13-E93D-812A-80E53E7E0BBB}"/>
              </a:ext>
            </a:extLst>
          </p:cNvPr>
          <p:cNvSpPr txBox="1"/>
          <p:nvPr/>
        </p:nvSpPr>
        <p:spPr>
          <a:xfrm>
            <a:off x="819336" y="3429000"/>
            <a:ext cx="10135175" cy="184665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Enable the users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Create a community</a:t>
            </a:r>
            <a:br>
              <a:rPr lang="en-US" sz="2000" dirty="0">
                <a:latin typeface="+mj-lt"/>
              </a:rPr>
            </a:b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Use Yammer/Teams/Slack/… to create a community where users interact asking/answering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5DBB-831E-9198-117A-D762B148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8" y="95494"/>
            <a:ext cx="2113857" cy="566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2E3841-8825-C769-CFF5-7E920613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068" y="95494"/>
            <a:ext cx="2576510" cy="57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6A300-1C61-4344-190C-9B1989F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57" y="95494"/>
            <a:ext cx="2313278" cy="58230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A53CCF2-E6D9-E91C-34B7-11B93E42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/>
          </a:bodyPr>
          <a:lstStyle/>
          <a:p>
            <a:br>
              <a:rPr lang="en-US" sz="3600" dirty="0"/>
            </a:br>
            <a:r>
              <a:rPr lang="en-US" sz="3600" dirty="0"/>
              <a:t>Enable the users</a:t>
            </a:r>
            <a:endParaRPr lang="LID4096" sz="3600" dirty="0"/>
          </a:p>
        </p:txBody>
      </p:sp>
      <p:sp>
        <p:nvSpPr>
          <p:cNvPr id="2" name="TextBox 101">
            <a:extLst>
              <a:ext uri="{FF2B5EF4-FFF2-40B4-BE49-F238E27FC236}">
                <a16:creationId xmlns:a16="http://schemas.microsoft.com/office/drawing/2014/main" id="{599B9274-9565-AEC6-0F2E-9AE9E3BB5C9C}"/>
              </a:ext>
            </a:extLst>
          </p:cNvPr>
          <p:cNvSpPr txBox="1"/>
          <p:nvPr/>
        </p:nvSpPr>
        <p:spPr>
          <a:xfrm>
            <a:off x="819336" y="2008383"/>
            <a:ext cx="8674041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Assumption:</a:t>
            </a:r>
            <a:br>
              <a:rPr lang="en-US" sz="2000" dirty="0">
                <a:latin typeface="+mj-lt"/>
              </a:rPr>
            </a:b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You want to enable the Business users to create their own Power BI Solution, then it’s necessary that you</a:t>
            </a:r>
          </a:p>
        </p:txBody>
      </p:sp>
    </p:spTree>
    <p:extLst>
      <p:ext uri="{BB962C8B-B14F-4D97-AF65-F5344CB8AC3E}">
        <p14:creationId xmlns:p14="http://schemas.microsoft.com/office/powerpoint/2010/main" val="154366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1">
            <a:extLst>
              <a:ext uri="{FF2B5EF4-FFF2-40B4-BE49-F238E27FC236}">
                <a16:creationId xmlns:a16="http://schemas.microsoft.com/office/drawing/2014/main" id="{62F74B3E-8C13-E93D-812A-80E53E7E0BBB}"/>
              </a:ext>
            </a:extLst>
          </p:cNvPr>
          <p:cNvSpPr txBox="1"/>
          <p:nvPr/>
        </p:nvSpPr>
        <p:spPr>
          <a:xfrm>
            <a:off x="819336" y="3429000"/>
            <a:ext cx="10135175" cy="15388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Enable the users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Create a community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Enable your IT support organization/team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5DBB-831E-9198-117A-D762B148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64" y="95494"/>
            <a:ext cx="2113857" cy="566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2E3841-8825-C769-CFF5-7E920613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012" y="95494"/>
            <a:ext cx="2576510" cy="57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6A300-1C61-4344-190C-9B1989F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353" y="95494"/>
            <a:ext cx="2313278" cy="58230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A53CCF2-E6D9-E91C-34B7-11B93E42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/>
          </a:bodyPr>
          <a:lstStyle/>
          <a:p>
            <a:br>
              <a:rPr lang="en-US" sz="3600" dirty="0"/>
            </a:br>
            <a:r>
              <a:rPr lang="en-US" sz="3600" dirty="0"/>
              <a:t>Enable the users</a:t>
            </a:r>
            <a:endParaRPr lang="LID4096" sz="3600" dirty="0"/>
          </a:p>
        </p:txBody>
      </p:sp>
      <p:sp>
        <p:nvSpPr>
          <p:cNvPr id="2" name="TextBox 101">
            <a:extLst>
              <a:ext uri="{FF2B5EF4-FFF2-40B4-BE49-F238E27FC236}">
                <a16:creationId xmlns:a16="http://schemas.microsoft.com/office/drawing/2014/main" id="{599B9274-9565-AEC6-0F2E-9AE9E3BB5C9C}"/>
              </a:ext>
            </a:extLst>
          </p:cNvPr>
          <p:cNvSpPr txBox="1"/>
          <p:nvPr/>
        </p:nvSpPr>
        <p:spPr>
          <a:xfrm>
            <a:off x="819336" y="2008383"/>
            <a:ext cx="8674041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Assumption:</a:t>
            </a:r>
            <a:br>
              <a:rPr lang="en-US" sz="2000" dirty="0">
                <a:latin typeface="+mj-lt"/>
              </a:rPr>
            </a:b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You want to enable the Business users to create their own Power BI Solution, then it’s necessary that you</a:t>
            </a:r>
          </a:p>
        </p:txBody>
      </p:sp>
    </p:spTree>
    <p:extLst>
      <p:ext uri="{BB962C8B-B14F-4D97-AF65-F5344CB8AC3E}">
        <p14:creationId xmlns:p14="http://schemas.microsoft.com/office/powerpoint/2010/main" val="146954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1">
            <a:extLst>
              <a:ext uri="{FF2B5EF4-FFF2-40B4-BE49-F238E27FC236}">
                <a16:creationId xmlns:a16="http://schemas.microsoft.com/office/drawing/2014/main" id="{62F74B3E-8C13-E93D-812A-80E53E7E0BBB}"/>
              </a:ext>
            </a:extLst>
          </p:cNvPr>
          <p:cNvSpPr txBox="1"/>
          <p:nvPr/>
        </p:nvSpPr>
        <p:spPr>
          <a:xfrm>
            <a:off x="819336" y="3429000"/>
            <a:ext cx="10135175" cy="338554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You have to be aware of the meaning of new features, some features require more maturity than others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you consider yourself being an expert, your users are not (not now), help your users to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get their problem solved (not every data model is perfect, some reports have pie charts)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But ask the right questions (data growth, internal/external audiences, and some other important questions)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5DBB-831E-9198-117A-D762B148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64" y="95494"/>
            <a:ext cx="2113857" cy="566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2E3841-8825-C769-CFF5-7E920613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012" y="95494"/>
            <a:ext cx="2576510" cy="57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6A300-1C61-4344-190C-9B1989F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353" y="95494"/>
            <a:ext cx="2313278" cy="58230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A53CCF2-E6D9-E91C-34B7-11B93E42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 fontScale="90000"/>
          </a:bodyPr>
          <a:lstStyle/>
          <a:p>
            <a:br>
              <a:rPr lang="en-US" sz="3600" dirty="0"/>
            </a:br>
            <a:r>
              <a:rPr lang="en-US" sz="3600" dirty="0"/>
              <a:t>Enable the users</a:t>
            </a:r>
            <a:br>
              <a:rPr lang="en-US" sz="3600" dirty="0"/>
            </a:br>
            <a:r>
              <a:rPr lang="en-US" sz="3600" dirty="0"/>
              <a:t>Challenges</a:t>
            </a:r>
            <a:endParaRPr lang="LID4096" sz="3600" dirty="0"/>
          </a:p>
        </p:txBody>
      </p:sp>
      <p:sp>
        <p:nvSpPr>
          <p:cNvPr id="2" name="TextBox 101">
            <a:extLst>
              <a:ext uri="{FF2B5EF4-FFF2-40B4-BE49-F238E27FC236}">
                <a16:creationId xmlns:a16="http://schemas.microsoft.com/office/drawing/2014/main" id="{599B9274-9565-AEC6-0F2E-9AE9E3BB5C9C}"/>
              </a:ext>
            </a:extLst>
          </p:cNvPr>
          <p:cNvSpPr txBox="1"/>
          <p:nvPr/>
        </p:nvSpPr>
        <p:spPr>
          <a:xfrm>
            <a:off x="819336" y="2008383"/>
            <a:ext cx="8674041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The Power BI Team (the MSFT product group) is fast and the Power BI capabilities are growing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94C617-871F-FD25-AF5B-03840A5367B7}"/>
              </a:ext>
            </a:extLst>
          </p:cNvPr>
          <p:cNvSpPr/>
          <p:nvPr/>
        </p:nvSpPr>
        <p:spPr>
          <a:xfrm>
            <a:off x="3763478" y="2387065"/>
            <a:ext cx="6294922" cy="4061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of the greatest features added in 2022 is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Gateway Security Roles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Offload work to your users, </a:t>
            </a:r>
            <a:br>
              <a:rPr lang="en-US" dirty="0"/>
            </a:br>
            <a:r>
              <a:rPr lang="en-US" dirty="0"/>
              <a:t>make </a:t>
            </a:r>
            <a:r>
              <a:rPr lang="en-US" dirty="0" err="1"/>
              <a:t>datasource</a:t>
            </a:r>
            <a:r>
              <a:rPr lang="en-US" dirty="0"/>
              <a:t> owners aware of the utilization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709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White arrows painted on the asphalt">
            <a:extLst>
              <a:ext uri="{FF2B5EF4-FFF2-40B4-BE49-F238E27FC236}">
                <a16:creationId xmlns:a16="http://schemas.microsoft.com/office/drawing/2014/main" id="{B79E934F-FF81-A475-0286-B19AC71A4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13" b="13981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7BA9-BA6A-44FA-90C9-AE43F862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/>
              <a:t>Governance</a:t>
            </a:r>
            <a:br>
              <a:rPr lang="en-US" sz="7200" dirty="0"/>
            </a:br>
            <a:r>
              <a:rPr lang="en-US" sz="2400" dirty="0"/>
              <a:t>a friend not a foe</a:t>
            </a:r>
          </a:p>
        </p:txBody>
      </p:sp>
    </p:spTree>
    <p:extLst>
      <p:ext uri="{BB962C8B-B14F-4D97-AF65-F5344CB8AC3E}">
        <p14:creationId xmlns:p14="http://schemas.microsoft.com/office/powerpoint/2010/main" val="278364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AB31-B1D1-4382-A784-C6840684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 fontScale="90000"/>
          </a:bodyPr>
          <a:lstStyle/>
          <a:p>
            <a:br>
              <a:rPr lang="en-US" sz="3600" dirty="0"/>
            </a:br>
            <a:r>
              <a:rPr lang="en-US" sz="3600" dirty="0"/>
              <a:t>Stay safe, but quick</a:t>
            </a:r>
            <a:br>
              <a:rPr lang="en-US" sz="3600" dirty="0"/>
            </a:br>
            <a:r>
              <a:rPr lang="en-US" sz="3600" dirty="0"/>
              <a:t>Challenges</a:t>
            </a: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415-3103-E820-1CF5-53291873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49" y="77077"/>
            <a:ext cx="2113857" cy="645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5D6F1-279C-36F2-B36E-3A37EB07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339" y="91405"/>
            <a:ext cx="2113856" cy="631327"/>
          </a:xfrm>
          <a:prstGeom prst="rect">
            <a:avLst/>
          </a:prstGeom>
        </p:spPr>
      </p:pic>
      <p:sp>
        <p:nvSpPr>
          <p:cNvPr id="7" name="TextBox 101">
            <a:extLst>
              <a:ext uri="{FF2B5EF4-FFF2-40B4-BE49-F238E27FC236}">
                <a16:creationId xmlns:a16="http://schemas.microsoft.com/office/drawing/2014/main" id="{D1078B0A-6661-FA73-E2C3-141BCB29AE75}"/>
              </a:ext>
            </a:extLst>
          </p:cNvPr>
          <p:cNvSpPr txBox="1"/>
          <p:nvPr/>
        </p:nvSpPr>
        <p:spPr>
          <a:xfrm>
            <a:off x="814387" y="1981200"/>
            <a:ext cx="10135175" cy="30777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Automate the provisioning of the Power BI toolset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Power BI Desktop installations (use the MSFT store)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Automate the Power BI licensing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Automate the creation of workspaces (don’t let users create their own workspaces)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Learn the Power BI Admin tenant settings, e.g. external sharing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Track what’s going on in your Power BI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71649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AB31-B1D1-4382-A784-C6840684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 fontScale="90000"/>
          </a:bodyPr>
          <a:lstStyle/>
          <a:p>
            <a:br>
              <a:rPr lang="en-US" sz="3600" dirty="0"/>
            </a:br>
            <a:r>
              <a:rPr lang="en-US" sz="3600" dirty="0"/>
              <a:t>Stay safe, but quick</a:t>
            </a:r>
            <a:br>
              <a:rPr lang="en-US" sz="3600" dirty="0"/>
            </a:br>
            <a:r>
              <a:rPr lang="en-US" sz="3600" dirty="0"/>
              <a:t>Challenges</a:t>
            </a: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415-3103-E820-1CF5-53291873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49" y="77077"/>
            <a:ext cx="2113857" cy="645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5D6F1-279C-36F2-B36E-3A37EB07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339" y="91405"/>
            <a:ext cx="2113856" cy="631327"/>
          </a:xfrm>
          <a:prstGeom prst="rect">
            <a:avLst/>
          </a:prstGeom>
        </p:spPr>
      </p:pic>
      <p:sp>
        <p:nvSpPr>
          <p:cNvPr id="7" name="TextBox 101">
            <a:extLst>
              <a:ext uri="{FF2B5EF4-FFF2-40B4-BE49-F238E27FC236}">
                <a16:creationId xmlns:a16="http://schemas.microsoft.com/office/drawing/2014/main" id="{D1078B0A-6661-FA73-E2C3-141BCB29AE75}"/>
              </a:ext>
            </a:extLst>
          </p:cNvPr>
          <p:cNvSpPr txBox="1"/>
          <p:nvPr/>
        </p:nvSpPr>
        <p:spPr>
          <a:xfrm>
            <a:off x="814387" y="1981200"/>
            <a:ext cx="10135175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Learn the Power BI Admin tenant settings, e.g. external sharing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F3DFB-AD9C-4D70-8DA4-6056A1534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" y="2743200"/>
            <a:ext cx="5090601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8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AB31-B1D1-4382-A784-C6840684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 fontScale="90000"/>
          </a:bodyPr>
          <a:lstStyle/>
          <a:p>
            <a:br>
              <a:rPr lang="en-US" sz="3600" dirty="0"/>
            </a:br>
            <a:r>
              <a:rPr lang="en-US" sz="3600" dirty="0"/>
              <a:t>Stay safe, but quick</a:t>
            </a:r>
            <a:br>
              <a:rPr lang="en-US" sz="3600" dirty="0"/>
            </a:br>
            <a:r>
              <a:rPr lang="en-US" sz="3600" dirty="0"/>
              <a:t>Challenges</a:t>
            </a: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415-3103-E820-1CF5-53291873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49" y="77077"/>
            <a:ext cx="2113857" cy="645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5D6F1-279C-36F2-B36E-3A37EB07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339" y="91405"/>
            <a:ext cx="2113856" cy="631327"/>
          </a:xfrm>
          <a:prstGeom prst="rect">
            <a:avLst/>
          </a:prstGeom>
        </p:spPr>
      </p:pic>
      <p:sp>
        <p:nvSpPr>
          <p:cNvPr id="7" name="TextBox 101">
            <a:extLst>
              <a:ext uri="{FF2B5EF4-FFF2-40B4-BE49-F238E27FC236}">
                <a16:creationId xmlns:a16="http://schemas.microsoft.com/office/drawing/2014/main" id="{D1078B0A-6661-FA73-E2C3-141BCB29AE75}"/>
              </a:ext>
            </a:extLst>
          </p:cNvPr>
          <p:cNvSpPr txBox="1"/>
          <p:nvPr/>
        </p:nvSpPr>
        <p:spPr>
          <a:xfrm>
            <a:off x="814387" y="1981200"/>
            <a:ext cx="10135175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Learn the Power BI Admin tenant settings, e.g. feature enabling, e.g. </a:t>
            </a:r>
            <a:r>
              <a:rPr lang="en-US" sz="2000" dirty="0" err="1">
                <a:latin typeface="+mj-lt"/>
              </a:rPr>
              <a:t>datamarts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542A6-928B-86BE-5729-BC231394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731" y="2652715"/>
            <a:ext cx="2366175" cy="3976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7F249-2B9A-B40C-D3C3-8E788764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52" y="2758754"/>
            <a:ext cx="5098222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AB31-B1D1-4382-A784-C6840684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 fontScale="90000"/>
          </a:bodyPr>
          <a:lstStyle/>
          <a:p>
            <a:br>
              <a:rPr lang="en-US" sz="3600" dirty="0"/>
            </a:br>
            <a:r>
              <a:rPr lang="en-US" sz="3600" dirty="0"/>
              <a:t>Stay safe, but quick</a:t>
            </a:r>
            <a:br>
              <a:rPr lang="en-US" sz="3600" dirty="0"/>
            </a:br>
            <a:r>
              <a:rPr lang="en-US" sz="3600" dirty="0"/>
              <a:t>Challenges</a:t>
            </a: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5415-3103-E820-1CF5-53291873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49" y="77077"/>
            <a:ext cx="2113857" cy="645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5D6F1-279C-36F2-B36E-3A37EB07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339" y="91405"/>
            <a:ext cx="2113856" cy="631327"/>
          </a:xfrm>
          <a:prstGeom prst="rect">
            <a:avLst/>
          </a:prstGeom>
        </p:spPr>
      </p:pic>
      <p:sp>
        <p:nvSpPr>
          <p:cNvPr id="7" name="TextBox 101">
            <a:extLst>
              <a:ext uri="{FF2B5EF4-FFF2-40B4-BE49-F238E27FC236}">
                <a16:creationId xmlns:a16="http://schemas.microsoft.com/office/drawing/2014/main" id="{D1078B0A-6661-FA73-E2C3-141BCB29AE75}"/>
              </a:ext>
            </a:extLst>
          </p:cNvPr>
          <p:cNvSpPr txBox="1"/>
          <p:nvPr/>
        </p:nvSpPr>
        <p:spPr>
          <a:xfrm>
            <a:off x="814387" y="1981200"/>
            <a:ext cx="10135175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Track what’s going on in your Power BI environment using the activity logs </a:t>
            </a:r>
          </a:p>
        </p:txBody>
      </p:sp>
      <p:pic>
        <p:nvPicPr>
          <p:cNvPr id="2050" name="Grafik 1">
            <a:extLst>
              <a:ext uri="{FF2B5EF4-FFF2-40B4-BE49-F238E27FC236}">
                <a16:creationId xmlns:a16="http://schemas.microsoft.com/office/drawing/2014/main" id="{5D574D72-3106-8987-690C-87FFD2F0A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45" y="2648348"/>
            <a:ext cx="9885893" cy="347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15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n abstract blue pattern with numbers">
            <a:extLst>
              <a:ext uri="{FF2B5EF4-FFF2-40B4-BE49-F238E27FC236}">
                <a16:creationId xmlns:a16="http://schemas.microsoft.com/office/drawing/2014/main" id="{02C3CA76-FB33-367B-162C-0EA9CA52F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076" b="11924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7BA9-BA6A-44FA-90C9-AE43F862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2239363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FF272A-10BB-511B-B395-A797D9FCCCF7}"/>
              </a:ext>
            </a:extLst>
          </p:cNvPr>
          <p:cNvSpPr txBox="1">
            <a:spLocks/>
          </p:cNvSpPr>
          <p:nvPr/>
        </p:nvSpPr>
        <p:spPr>
          <a:xfrm>
            <a:off x="809727" y="240694"/>
            <a:ext cx="10140124" cy="1325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Some Numbers</a:t>
            </a:r>
            <a:endParaRPr lang="LID4096" sz="3600" dirty="0"/>
          </a:p>
        </p:txBody>
      </p:sp>
      <p:pic>
        <p:nvPicPr>
          <p:cNvPr id="1027" name="Grafik 2">
            <a:extLst>
              <a:ext uri="{FF2B5EF4-FFF2-40B4-BE49-F238E27FC236}">
                <a16:creationId xmlns:a16="http://schemas.microsoft.com/office/drawing/2014/main" id="{BFD82675-BBD4-5BA5-3AFC-82E68A52A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7" y="1701216"/>
            <a:ext cx="10379371" cy="155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Grafik 1">
            <a:extLst>
              <a:ext uri="{FF2B5EF4-FFF2-40B4-BE49-F238E27FC236}">
                <a16:creationId xmlns:a16="http://schemas.microsoft.com/office/drawing/2014/main" id="{8E25620E-D0DE-B7BD-D22C-431520D0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3597443"/>
            <a:ext cx="4121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01">
            <a:extLst>
              <a:ext uri="{FF2B5EF4-FFF2-40B4-BE49-F238E27FC236}">
                <a16:creationId xmlns:a16="http://schemas.microsoft.com/office/drawing/2014/main" id="{04CE2CF3-9863-6191-CCBF-5F33BFEBC966}"/>
              </a:ext>
            </a:extLst>
          </p:cNvPr>
          <p:cNvSpPr txBox="1"/>
          <p:nvPr/>
        </p:nvSpPr>
        <p:spPr>
          <a:xfrm>
            <a:off x="6180666" y="4512733"/>
            <a:ext cx="4768895" cy="16619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latin typeface="+mj-lt"/>
              </a:rPr>
              <a:t>We are not done yet </a:t>
            </a:r>
            <a:r>
              <a:rPr lang="en-US" sz="5400" dirty="0">
                <a:latin typeface="+mj-lt"/>
                <a:sym typeface="Wingdings" panose="05000000000000000000" pitchFamily="2" charset="2"/>
              </a:rPr>
              <a:t>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02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66CD-277A-4A08-A2D8-0532CD0C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88938"/>
            <a:ext cx="9692640" cy="1325562"/>
          </a:xfrm>
        </p:spPr>
        <p:txBody>
          <a:bodyPr anchor="t"/>
          <a:lstStyle/>
          <a:p>
            <a:r>
              <a:rPr lang="en-US" dirty="0">
                <a:latin typeface="Consolas" panose="020B0609020204030204" pitchFamily="49" charset="0"/>
              </a:rPr>
              <a:t>Inside the box</a:t>
            </a:r>
            <a:endParaRPr lang="LID4096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0B1D-3A42-4DE0-89A0-316C77F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8" y="17145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Who I am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How to start with Power BI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Get organized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Done is (often) better than perfect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Governance – foe or friend?</a:t>
            </a:r>
          </a:p>
          <a:p>
            <a:pPr marL="0" indent="0">
              <a:buNone/>
            </a:pP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30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3FC43A-F2E5-409E-8C82-7DC3B69E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405908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EBFF7B-A218-4767-9A82-7ADFE8C9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723290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69A5DB8-6ADD-4FE0-825D-F7F85E6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4" y="539553"/>
            <a:ext cx="6196916" cy="5768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rgbClr val="FFFFFF"/>
                </a:solidFill>
                <a:latin typeface="Consolas" panose="020B0609020204030204" pitchFamily="49" charset="0"/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0B277-76BE-43C5-A047-FCD7C22547B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6EF2E-806D-4CA4-A206-2DF013F82B40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8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642C4CA5-6049-41B5-AE80-E09CCC9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89" y="3152185"/>
            <a:ext cx="4083892" cy="447416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Tom Martens </a:t>
            </a:r>
          </a:p>
        </p:txBody>
      </p:sp>
      <p:sp>
        <p:nvSpPr>
          <p:cNvPr id="5" name="Textplatzhalter 4">
            <a:hlinkClick r:id="rId2"/>
            <a:extLst>
              <a:ext uri="{FF2B5EF4-FFF2-40B4-BE49-F238E27FC236}">
                <a16:creationId xmlns:a16="http://schemas.microsoft.com/office/drawing/2014/main" id="{C38B9020-35CA-4783-8659-9960F3F7CBF7}"/>
              </a:ext>
            </a:extLst>
          </p:cNvPr>
          <p:cNvSpPr txBox="1">
            <a:spLocks/>
          </p:cNvSpPr>
          <p:nvPr/>
        </p:nvSpPr>
        <p:spPr>
          <a:xfrm>
            <a:off x="926889" y="3702046"/>
            <a:ext cx="4959554" cy="774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Consolas" panose="020B0609020204030204" pitchFamily="49" charset="0"/>
              </a:rPr>
              <a:t>Solution </a:t>
            </a:r>
            <a:r>
              <a:rPr lang="de-DE" sz="2000" dirty="0" err="1">
                <a:latin typeface="Consolas" panose="020B0609020204030204" pitchFamily="49" charset="0"/>
              </a:rPr>
              <a:t>Architect</a:t>
            </a:r>
            <a:r>
              <a:rPr lang="de-DE" sz="2000" dirty="0">
                <a:latin typeface="Consolas" panose="020B0609020204030204" pitchFamily="49" charset="0"/>
              </a:rPr>
              <a:t> @ Munich Re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EEBD72FA-4CD6-4F94-BA34-83DD2D97A76D}"/>
              </a:ext>
            </a:extLst>
          </p:cNvPr>
          <p:cNvSpPr txBox="1">
            <a:spLocks/>
          </p:cNvSpPr>
          <p:nvPr/>
        </p:nvSpPr>
        <p:spPr>
          <a:xfrm>
            <a:off x="6095999" y="964757"/>
            <a:ext cx="5128591" cy="25740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200" dirty="0">
                <a:latin typeface="Consolas" panose="020B0609020204030204" pitchFamily="49" charset="0"/>
              </a:rPr>
              <a:t>25+ years of experience designing analytical solutions using the MSFT data platform</a:t>
            </a:r>
          </a:p>
          <a:p>
            <a:pPr marL="0" indent="0">
              <a:buFont typeface="Wingdings 3" charset="2"/>
              <a:buNone/>
            </a:pP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775A1F0F-7A23-4221-B7A1-5457C27A2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8" t="880" r="13162" b="-1"/>
          <a:stretch/>
        </p:blipFill>
        <p:spPr>
          <a:xfrm>
            <a:off x="993895" y="964756"/>
            <a:ext cx="2013364" cy="2007320"/>
          </a:xfrm>
          <a:prstGeom prst="ellipse">
            <a:avLst/>
          </a:prstGeom>
        </p:spPr>
      </p:pic>
      <p:pic>
        <p:nvPicPr>
          <p:cNvPr id="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2EEAF1-D0AD-4FC5-99F7-2E784B7B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688" y="5126619"/>
            <a:ext cx="2016931" cy="813755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91EB18CC-A4C5-4528-A944-DF1764CE1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957" y="4078745"/>
            <a:ext cx="1298217" cy="1854596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84C5F5B-2ABC-4666-A51F-CDA38C9BCA60}"/>
              </a:ext>
            </a:extLst>
          </p:cNvPr>
          <p:cNvSpPr txBox="1">
            <a:spLocks/>
          </p:cNvSpPr>
          <p:nvPr/>
        </p:nvSpPr>
        <p:spPr>
          <a:xfrm>
            <a:off x="1506236" y="5237936"/>
            <a:ext cx="2780133" cy="10683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/tommartens68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@tommartens68</a:t>
            </a:r>
          </a:p>
        </p:txBody>
      </p:sp>
      <p:grpSp>
        <p:nvGrpSpPr>
          <p:cNvPr id="11" name="Group 37">
            <a:extLst>
              <a:ext uri="{FF2B5EF4-FFF2-40B4-BE49-F238E27FC236}">
                <a16:creationId xmlns:a16="http://schemas.microsoft.com/office/drawing/2014/main" id="{62378429-4976-4035-8A7A-E82046609551}"/>
              </a:ext>
            </a:extLst>
          </p:cNvPr>
          <p:cNvGrpSpPr/>
          <p:nvPr/>
        </p:nvGrpSpPr>
        <p:grpSpPr>
          <a:xfrm>
            <a:off x="1099347" y="5701154"/>
            <a:ext cx="229600" cy="229600"/>
            <a:chOff x="470537" y="3886355"/>
            <a:chExt cx="229600" cy="229600"/>
          </a:xfrm>
        </p:grpSpPr>
        <p:sp>
          <p:nvSpPr>
            <p:cNvPr id="12" name="Rounded Rectangle 38">
              <a:extLst>
                <a:ext uri="{FF2B5EF4-FFF2-40B4-BE49-F238E27FC236}">
                  <a16:creationId xmlns:a16="http://schemas.microsoft.com/office/drawing/2014/main" id="{AC911574-9895-45E3-A774-F0E66C85A963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383">
              <a:extLst>
                <a:ext uri="{FF2B5EF4-FFF2-40B4-BE49-F238E27FC236}">
                  <a16:creationId xmlns:a16="http://schemas.microsoft.com/office/drawing/2014/main" id="{532D1A4A-BE53-4710-9134-544EBC933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40">
            <a:extLst>
              <a:ext uri="{FF2B5EF4-FFF2-40B4-BE49-F238E27FC236}">
                <a16:creationId xmlns:a16="http://schemas.microsoft.com/office/drawing/2014/main" id="{E3F37D70-9F20-4D16-BB0A-A68229773FA4}"/>
              </a:ext>
            </a:extLst>
          </p:cNvPr>
          <p:cNvGrpSpPr/>
          <p:nvPr/>
        </p:nvGrpSpPr>
        <p:grpSpPr>
          <a:xfrm>
            <a:off x="1099347" y="5320838"/>
            <a:ext cx="229600" cy="229600"/>
            <a:chOff x="470535" y="3492943"/>
            <a:chExt cx="229600" cy="229600"/>
          </a:xfrm>
        </p:grpSpPr>
        <p:sp>
          <p:nvSpPr>
            <p:cNvPr id="15" name="Rounded Rectangle 41">
              <a:extLst>
                <a:ext uri="{FF2B5EF4-FFF2-40B4-BE49-F238E27FC236}">
                  <a16:creationId xmlns:a16="http://schemas.microsoft.com/office/drawing/2014/main" id="{465FBF11-6B1F-47B3-A762-F16D0437429E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216">
              <a:extLst>
                <a:ext uri="{FF2B5EF4-FFF2-40B4-BE49-F238E27FC236}">
                  <a16:creationId xmlns:a16="http://schemas.microsoft.com/office/drawing/2014/main" id="{2AAE05BB-42C3-4989-B7D5-23EB4BCD7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17" name="Oval 315">
                <a:extLst>
                  <a:ext uri="{FF2B5EF4-FFF2-40B4-BE49-F238E27FC236}">
                    <a16:creationId xmlns:a16="http://schemas.microsoft.com/office/drawing/2014/main" id="{0CE9BF5E-CBFE-43AA-B0F3-925EC829C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8" name="Rectangle 316">
                <a:extLst>
                  <a:ext uri="{FF2B5EF4-FFF2-40B4-BE49-F238E27FC236}">
                    <a16:creationId xmlns:a16="http://schemas.microsoft.com/office/drawing/2014/main" id="{9C3C67B9-4FED-4898-9F2D-87C5E01F5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9" name="Freeform 317">
                <a:extLst>
                  <a:ext uri="{FF2B5EF4-FFF2-40B4-BE49-F238E27FC236}">
                    <a16:creationId xmlns:a16="http://schemas.microsoft.com/office/drawing/2014/main" id="{0628AF4A-8868-477A-80E8-C15A476CE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3E9F219-E1CA-43A5-87FF-34FCF61896B3}"/>
              </a:ext>
            </a:extLst>
          </p:cNvPr>
          <p:cNvSpPr txBox="1">
            <a:spLocks/>
          </p:cNvSpPr>
          <p:nvPr/>
        </p:nvSpPr>
        <p:spPr>
          <a:xfrm>
            <a:off x="1487828" y="4687957"/>
            <a:ext cx="4608171" cy="38849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0629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37BA9-BA6A-44FA-90C9-AE43F862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>
                <a:solidFill>
                  <a:srgbClr val="FFFFFF"/>
                </a:solidFill>
              </a:rPr>
              <a:t>How to start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arget with solid fill">
            <a:extLst>
              <a:ext uri="{FF2B5EF4-FFF2-40B4-BE49-F238E27FC236}">
                <a16:creationId xmlns:a16="http://schemas.microsoft.com/office/drawing/2014/main" id="{E6FEA252-DE84-721B-46BD-B7D898507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87" y="1566474"/>
            <a:ext cx="3718563" cy="371856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7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AB31-B1D1-4382-A784-C6840684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/>
          </a:bodyPr>
          <a:lstStyle/>
          <a:p>
            <a:r>
              <a:rPr lang="en-US" sz="3600" dirty="0"/>
              <a:t>The journey begins here!</a:t>
            </a:r>
            <a:endParaRPr lang="LID4096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C02C-2D33-41B0-B459-B78C2AC1D581}"/>
              </a:ext>
            </a:extLst>
          </p:cNvPr>
          <p:cNvSpPr txBox="1"/>
          <p:nvPr/>
        </p:nvSpPr>
        <p:spPr>
          <a:xfrm>
            <a:off x="814388" y="6307574"/>
            <a:ext cx="673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Power BI adoption roadmap - Power BI | Microsoft Learn</a:t>
            </a:r>
            <a:endParaRPr lang="LID4096" dirty="0"/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30234B7-46F2-2316-7707-1C5CE0BC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7" y="990600"/>
            <a:ext cx="4905375" cy="487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CFF6F4-BB1B-C3C8-65FD-950F075D5233}"/>
              </a:ext>
            </a:extLst>
          </p:cNvPr>
          <p:cNvSpPr/>
          <p:nvPr/>
        </p:nvSpPr>
        <p:spPr>
          <a:xfrm>
            <a:off x="707607" y="3429000"/>
            <a:ext cx="2637759" cy="62261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D5FC4-0E0A-3977-6AE0-475D52091C8A}"/>
              </a:ext>
            </a:extLst>
          </p:cNvPr>
          <p:cNvSpPr/>
          <p:nvPr/>
        </p:nvSpPr>
        <p:spPr>
          <a:xfrm>
            <a:off x="3428496" y="3428999"/>
            <a:ext cx="1525889" cy="1325561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44626-7CEA-5ED5-1BA8-9B892C5651CE}"/>
              </a:ext>
            </a:extLst>
          </p:cNvPr>
          <p:cNvSpPr/>
          <p:nvPr/>
        </p:nvSpPr>
        <p:spPr>
          <a:xfrm>
            <a:off x="872836" y="4099146"/>
            <a:ext cx="2078182" cy="1827302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22652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Planets of the solar system">
            <a:extLst>
              <a:ext uri="{FF2B5EF4-FFF2-40B4-BE49-F238E27FC236}">
                <a16:creationId xmlns:a16="http://schemas.microsoft.com/office/drawing/2014/main" id="{3DCD05E3-6400-8D33-C79E-6C8027216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87" y="1566474"/>
            <a:ext cx="3718563" cy="371856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757ED1-E019-0FF3-D899-1DDF6900B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>
                <a:solidFill>
                  <a:srgbClr val="FFFFFF"/>
                </a:solidFill>
              </a:rPr>
              <a:t>Get organized</a:t>
            </a:r>
          </a:p>
        </p:txBody>
      </p:sp>
    </p:spTree>
    <p:extLst>
      <p:ext uri="{BB962C8B-B14F-4D97-AF65-F5344CB8AC3E}">
        <p14:creationId xmlns:p14="http://schemas.microsoft.com/office/powerpoint/2010/main" val="383759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AB31-B1D1-4382-A784-C6840684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/>
          </a:bodyPr>
          <a:lstStyle/>
          <a:p>
            <a:br>
              <a:rPr lang="en-US" sz="3600" dirty="0"/>
            </a:br>
            <a:r>
              <a:rPr lang="en-US" sz="3600" dirty="0"/>
              <a:t>Our (team) evolution</a:t>
            </a:r>
            <a:endParaRPr lang="LID4096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C02C-2D33-41B0-B459-B78C2AC1D581}"/>
              </a:ext>
            </a:extLst>
          </p:cNvPr>
          <p:cNvSpPr txBox="1"/>
          <p:nvPr/>
        </p:nvSpPr>
        <p:spPr>
          <a:xfrm>
            <a:off x="814388" y="6307574"/>
            <a:ext cx="673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Power BI adoption roadmap - Power BI | Microsoft Learn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F576-3418-EDE8-9F84-3E5FCE03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02" y="95512"/>
            <a:ext cx="3384096" cy="615290"/>
          </a:xfrm>
          <a:prstGeom prst="rect">
            <a:avLst/>
          </a:prstGeom>
        </p:spPr>
      </p:pic>
      <p:pic>
        <p:nvPicPr>
          <p:cNvPr id="7" name="Picture 6" descr="Person facing waterfall">
            <a:extLst>
              <a:ext uri="{FF2B5EF4-FFF2-40B4-BE49-F238E27FC236}">
                <a16:creationId xmlns:a16="http://schemas.microsoft.com/office/drawing/2014/main" id="{94129A70-6580-69CC-CCD3-330BC9B25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2554359"/>
            <a:ext cx="3676493" cy="2681148"/>
          </a:xfrm>
          <a:prstGeom prst="rect">
            <a:avLst/>
          </a:prstGeom>
        </p:spPr>
      </p:pic>
      <p:pic>
        <p:nvPicPr>
          <p:cNvPr id="16" name="Picture 15" descr="Falling drops creating ripples in liquid">
            <a:extLst>
              <a:ext uri="{FF2B5EF4-FFF2-40B4-BE49-F238E27FC236}">
                <a16:creationId xmlns:a16="http://schemas.microsoft.com/office/drawing/2014/main" id="{C67EEE4C-371A-D5CB-CB15-EFC72E71A6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85" y="2554358"/>
            <a:ext cx="3574865" cy="26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1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37BA9-BA6A-44FA-90C9-AE43F862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7200" dirty="0">
                <a:solidFill>
                  <a:srgbClr val="FFFFFF"/>
                </a:solidFill>
              </a:rPr>
              <a:t>Done is (often) better than perfect</a:t>
            </a: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List">
            <a:extLst>
              <a:ext uri="{FF2B5EF4-FFF2-40B4-BE49-F238E27FC236}">
                <a16:creationId xmlns:a16="http://schemas.microsoft.com/office/drawing/2014/main" id="{725ED3DB-4DEF-A5CC-0CD1-B4EF2AD8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87" y="1566474"/>
            <a:ext cx="3718563" cy="371856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6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C5DBB-831E-9198-117A-D762B148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8" y="95494"/>
            <a:ext cx="2113857" cy="566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2E3841-8825-C769-CFF5-7E920613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068" y="95494"/>
            <a:ext cx="2576510" cy="57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6A300-1C61-4344-190C-9B1989F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57" y="95494"/>
            <a:ext cx="2313278" cy="58230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A53CCF2-E6D9-E91C-34B7-11B93E42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228600"/>
            <a:ext cx="10140124" cy="1325562"/>
          </a:xfrm>
        </p:spPr>
        <p:txBody>
          <a:bodyPr anchor="t">
            <a:normAutofit/>
          </a:bodyPr>
          <a:lstStyle/>
          <a:p>
            <a:br>
              <a:rPr lang="en-US" sz="3600" dirty="0"/>
            </a:br>
            <a:r>
              <a:rPr lang="en-US" sz="3600" dirty="0"/>
              <a:t>Enable the users</a:t>
            </a:r>
            <a:endParaRPr lang="LID4096" sz="3600" dirty="0"/>
          </a:p>
        </p:txBody>
      </p:sp>
      <p:sp>
        <p:nvSpPr>
          <p:cNvPr id="2" name="TextBox 101">
            <a:extLst>
              <a:ext uri="{FF2B5EF4-FFF2-40B4-BE49-F238E27FC236}">
                <a16:creationId xmlns:a16="http://schemas.microsoft.com/office/drawing/2014/main" id="{599B9274-9565-AEC6-0F2E-9AE9E3BB5C9C}"/>
              </a:ext>
            </a:extLst>
          </p:cNvPr>
          <p:cNvSpPr txBox="1"/>
          <p:nvPr/>
        </p:nvSpPr>
        <p:spPr>
          <a:xfrm>
            <a:off x="819336" y="2008383"/>
            <a:ext cx="8674041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Assumption:</a:t>
            </a:r>
            <a:br>
              <a:rPr lang="en-US" sz="2000" dirty="0">
                <a:latin typeface="+mj-lt"/>
              </a:rPr>
            </a:b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You want to enable the Business users to create their own Power BI Solution, then it’s necessary that you</a:t>
            </a:r>
          </a:p>
        </p:txBody>
      </p:sp>
      <p:pic>
        <p:nvPicPr>
          <p:cNvPr id="1026" name="Grafik 1">
            <a:extLst>
              <a:ext uri="{FF2B5EF4-FFF2-40B4-BE49-F238E27FC236}">
                <a16:creationId xmlns:a16="http://schemas.microsoft.com/office/drawing/2014/main" id="{AC5E4868-56EE-ECCA-2913-AC00886C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406" y="3419006"/>
            <a:ext cx="44196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01">
            <a:extLst>
              <a:ext uri="{FF2B5EF4-FFF2-40B4-BE49-F238E27FC236}">
                <a16:creationId xmlns:a16="http://schemas.microsoft.com/office/drawing/2014/main" id="{62F74B3E-8C13-E93D-812A-80E53E7E0BBB}"/>
              </a:ext>
            </a:extLst>
          </p:cNvPr>
          <p:cNvSpPr txBox="1"/>
          <p:nvPr/>
        </p:nvSpPr>
        <p:spPr>
          <a:xfrm>
            <a:off x="819336" y="3429000"/>
            <a:ext cx="10135175" cy="30777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Enable the users</a:t>
            </a:r>
            <a:br>
              <a:rPr lang="en-US" sz="2000" dirty="0">
                <a:latin typeface="+mj-lt"/>
              </a:rPr>
            </a:b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from 2020 – 2022 we trained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~1500 users during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~200 training</a:t>
            </a:r>
            <a:br>
              <a:rPr lang="en-US" sz="2000" dirty="0">
                <a:latin typeface="+mj-lt"/>
              </a:rPr>
            </a:b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all seats for the 1</a:t>
            </a:r>
            <a:r>
              <a:rPr lang="en-US" sz="2000" baseline="30000" dirty="0">
                <a:latin typeface="+mj-lt"/>
              </a:rPr>
              <a:t>st</a:t>
            </a:r>
            <a:r>
              <a:rPr lang="en-US" sz="2000" dirty="0">
                <a:latin typeface="+mj-lt"/>
              </a:rPr>
              <a:t> quarter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are already booked</a:t>
            </a:r>
            <a:br>
              <a:rPr lang="en-US" sz="2000" dirty="0">
                <a:latin typeface="+mj-lt"/>
              </a:rPr>
            </a:b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The trainings are continuously updated new trainings are in preview</a:t>
            </a:r>
          </a:p>
        </p:txBody>
      </p:sp>
    </p:spTree>
    <p:extLst>
      <p:ext uri="{BB962C8B-B14F-4D97-AF65-F5344CB8AC3E}">
        <p14:creationId xmlns:p14="http://schemas.microsoft.com/office/powerpoint/2010/main" val="124495924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f3c6f0c0-389c-4324-ac00-59fc67b57edf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29617-940b-463d-a580-46cc6a3ad9d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C1ACFD7EC5E641ADB8E9757949CFE6" ma:contentTypeVersion="12" ma:contentTypeDescription="Ein neues Dokument erstellen." ma:contentTypeScope="" ma:versionID="d66efe086bbbda6eeba8f7efaffb3ee2">
  <xsd:schema xmlns:xsd="http://www.w3.org/2001/XMLSchema" xmlns:xs="http://www.w3.org/2001/XMLSchema" xmlns:p="http://schemas.microsoft.com/office/2006/metadata/properties" xmlns:ns2="ca729617-940b-463d-a580-46cc6a3ad9da" xmlns:ns3="bd04cd5d-7a15-4407-b610-84e65a17e40f" xmlns:ns4="24074c15-f581-4071-921d-0eb2c9452654" targetNamespace="http://schemas.microsoft.com/office/2006/metadata/properties" ma:root="true" ma:fieldsID="e527fd8d388a794d0dd14f0d1c55c71f" ns2:_="" ns3:_="" ns4:_="">
    <xsd:import namespace="ca729617-940b-463d-a580-46cc6a3ad9da"/>
    <xsd:import namespace="bd04cd5d-7a15-4407-b610-84e65a17e40f"/>
    <xsd:import namespace="24074c15-f581-4071-921d-0eb2c9452654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MediaServiceAutoTags" minOccurs="0"/>
                <xsd:element ref="ns3:MediaServiceDateTaken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29617-940b-463d-a580-46cc6a3ad9d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5c13e8be-30d2-4cf9-ad10-a1b48478c276}" ma:internalName="TaxCatchAll" ma:showField="CatchAllData" ma:web="24074c15-f581-4071-921d-0eb2c94526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5c13e8be-30d2-4cf9-ad10-a1b48478c276}" ma:internalName="TaxCatchAllLabel" ma:readOnly="true" ma:showField="CatchAllDataLabel" ma:web="24074c15-f581-4071-921d-0eb2c94526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cd5d-7a15-4407-b610-84e65a17e40f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074c15-f581-4071-921d-0eb2c94526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1BB006-2895-4583-B5C4-D598B492E11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EA60AFE-D9B0-493F-8592-0F55D4B67EC4}">
  <ds:schemaRefs>
    <ds:schemaRef ds:uri="http://schemas.microsoft.com/office/2006/metadata/properties"/>
    <ds:schemaRef ds:uri="http://schemas.microsoft.com/office/infopath/2007/PartnerControls"/>
    <ds:schemaRef ds:uri="ca729617-940b-463d-a580-46cc6a3ad9da"/>
  </ds:schemaRefs>
</ds:datastoreItem>
</file>

<file path=customXml/itemProps3.xml><?xml version="1.0" encoding="utf-8"?>
<ds:datastoreItem xmlns:ds="http://schemas.openxmlformats.org/officeDocument/2006/customXml" ds:itemID="{9C78B0ED-E429-41D4-A59C-23993198625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9ED4903-F541-49DB-B934-2C90E49761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729617-940b-463d-a580-46cc6a3ad9da"/>
    <ds:schemaRef ds:uri="bd04cd5d-7a15-4407-b610-84e65a17e40f"/>
    <ds:schemaRef ds:uri="24074c15-f581-4071-921d-0eb2c94526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Widescreen</PresentationFormat>
  <Paragraphs>69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Consolas</vt:lpstr>
      <vt:lpstr>Open Sans</vt:lpstr>
      <vt:lpstr>Times New Roman</vt:lpstr>
      <vt:lpstr>Verdana</vt:lpstr>
      <vt:lpstr>Wingdings 2</vt:lpstr>
      <vt:lpstr>Wingdings 3</vt:lpstr>
      <vt:lpstr>View</vt:lpstr>
      <vt:lpstr>Power BI  @ the enterprise</vt:lpstr>
      <vt:lpstr>Inside the box</vt:lpstr>
      <vt:lpstr>Tom Martens </vt:lpstr>
      <vt:lpstr>How to start</vt:lpstr>
      <vt:lpstr>The journey begins here!</vt:lpstr>
      <vt:lpstr>Get organized</vt:lpstr>
      <vt:lpstr> Our (team) evolution</vt:lpstr>
      <vt:lpstr>Done is (often) better than perfect</vt:lpstr>
      <vt:lpstr> Enable the users</vt:lpstr>
      <vt:lpstr> Enable the users</vt:lpstr>
      <vt:lpstr> Enable the users</vt:lpstr>
      <vt:lpstr> Enable the users Challenges</vt:lpstr>
      <vt:lpstr>Governance a friend not a foe</vt:lpstr>
      <vt:lpstr> Stay safe, but quick Challenges</vt:lpstr>
      <vt:lpstr> Stay safe, but quick Challenges</vt:lpstr>
      <vt:lpstr> Stay safe, but quick Challenges</vt:lpstr>
      <vt:lpstr> Stay safe, but quick Challenges</vt:lpstr>
      <vt:lpstr>Numbers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Adoption Framework Reality Check</dc:title>
  <dc:creator>Tom Martens</dc:creator>
  <cp:lastModifiedBy>Thomas Martens</cp:lastModifiedBy>
  <cp:revision>4</cp:revision>
  <dcterms:created xsi:type="dcterms:W3CDTF">2020-06-19T10:41:14Z</dcterms:created>
  <dcterms:modified xsi:type="dcterms:W3CDTF">2023-01-11T17:32:38Z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a6d409-389a-443a-9140-f8c0d12e1685_Enabled">
    <vt:lpwstr>true</vt:lpwstr>
  </property>
  <property fmtid="{D5CDD505-2E9C-101B-9397-08002B2CF9AE}" pid="3" name="MSIP_Label_7ea6d409-389a-443a-9140-f8c0d12e1685_SetDate">
    <vt:lpwstr>2022-08-25T14:28:02Z</vt:lpwstr>
  </property>
  <property fmtid="{D5CDD505-2E9C-101B-9397-08002B2CF9AE}" pid="4" name="MSIP_Label_7ea6d409-389a-443a-9140-f8c0d12e1685_Method">
    <vt:lpwstr>Standard</vt:lpwstr>
  </property>
  <property fmtid="{D5CDD505-2E9C-101B-9397-08002B2CF9AE}" pid="5" name="MSIP_Label_7ea6d409-389a-443a-9140-f8c0d12e1685_Name">
    <vt:lpwstr>C0 - public</vt:lpwstr>
  </property>
  <property fmtid="{D5CDD505-2E9C-101B-9397-08002B2CF9AE}" pid="6" name="MSIP_Label_7ea6d409-389a-443a-9140-f8c0d12e1685_SiteId">
    <vt:lpwstr>f62b8f20-f16e-4a6e-9b1f-6e2d2e6ac089</vt:lpwstr>
  </property>
  <property fmtid="{D5CDD505-2E9C-101B-9397-08002B2CF9AE}" pid="7" name="MSIP_Label_7ea6d409-389a-443a-9140-f8c0d12e1685_ActionId">
    <vt:lpwstr>efc20776-58a0-42dc-a4f0-fe1f3e752e3e</vt:lpwstr>
  </property>
  <property fmtid="{D5CDD505-2E9C-101B-9397-08002B2CF9AE}" pid="8" name="MSIP_Label_7ea6d409-389a-443a-9140-f8c0d12e1685_ContentBits">
    <vt:lpwstr>0</vt:lpwstr>
  </property>
</Properties>
</file>